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40.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41.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16" r:id="rId2"/>
    <p:sldMasterId id="2147483717" r:id="rId3"/>
    <p:sldMasterId id="2147483718" r:id="rId4"/>
    <p:sldMasterId id="2147483719" r:id="rId5"/>
    <p:sldMasterId id="2147483720" r:id="rId6"/>
    <p:sldMasterId id="2147483721" r:id="rId7"/>
    <p:sldMasterId id="2147483722" r:id="rId8"/>
    <p:sldMasterId id="2147483723" r:id="rId9"/>
    <p:sldMasterId id="2147483724" r:id="rId10"/>
    <p:sldMasterId id="2147483725" r:id="rId11"/>
    <p:sldMasterId id="2147483726" r:id="rId12"/>
    <p:sldMasterId id="2147483727" r:id="rId13"/>
    <p:sldMasterId id="2147483728" r:id="rId14"/>
    <p:sldMasterId id="2147483729" r:id="rId15"/>
    <p:sldMasterId id="2147483730" r:id="rId16"/>
    <p:sldMasterId id="2147483731" r:id="rId17"/>
    <p:sldMasterId id="2147483732" r:id="rId18"/>
    <p:sldMasterId id="2147483733" r:id="rId19"/>
    <p:sldMasterId id="2147483734" r:id="rId20"/>
    <p:sldMasterId id="2147483735" r:id="rId21"/>
    <p:sldMasterId id="2147483736" r:id="rId22"/>
    <p:sldMasterId id="2147483737" r:id="rId23"/>
    <p:sldMasterId id="2147483738" r:id="rId24"/>
    <p:sldMasterId id="2147483739" r:id="rId25"/>
    <p:sldMasterId id="2147483740" r:id="rId26"/>
    <p:sldMasterId id="2147483741" r:id="rId27"/>
    <p:sldMasterId id="2147483742" r:id="rId28"/>
    <p:sldMasterId id="2147483743" r:id="rId29"/>
    <p:sldMasterId id="2147483744" r:id="rId30"/>
    <p:sldMasterId id="2147483745" r:id="rId31"/>
    <p:sldMasterId id="2147483746" r:id="rId32"/>
    <p:sldMasterId id="2147483747" r:id="rId33"/>
    <p:sldMasterId id="2147483748" r:id="rId34"/>
    <p:sldMasterId id="2147483749" r:id="rId35"/>
    <p:sldMasterId id="2147483750" r:id="rId36"/>
    <p:sldMasterId id="2147483751" r:id="rId37"/>
    <p:sldMasterId id="2147483752" r:id="rId38"/>
    <p:sldMasterId id="2147483753" r:id="rId39"/>
    <p:sldMasterId id="2147483754" r:id="rId40"/>
    <p:sldMasterId id="2147483755" r:id="rId41"/>
    <p:sldMasterId id="2147496285" r:id="rId42"/>
  </p:sldMasterIdLst>
  <p:notesMasterIdLst>
    <p:notesMasterId r:id="rId74"/>
  </p:notesMasterIdLst>
  <p:handoutMasterIdLst>
    <p:handoutMasterId r:id="rId75"/>
  </p:handoutMasterIdLst>
  <p:sldIdLst>
    <p:sldId id="257" r:id="rId43"/>
    <p:sldId id="321" r:id="rId44"/>
    <p:sldId id="261" r:id="rId45"/>
    <p:sldId id="328" r:id="rId46"/>
    <p:sldId id="323" r:id="rId47"/>
    <p:sldId id="333" r:id="rId48"/>
    <p:sldId id="307" r:id="rId49"/>
    <p:sldId id="341" r:id="rId50"/>
    <p:sldId id="343" r:id="rId51"/>
    <p:sldId id="308" r:id="rId52"/>
    <p:sldId id="317" r:id="rId53"/>
    <p:sldId id="332" r:id="rId54"/>
    <p:sldId id="334" r:id="rId55"/>
    <p:sldId id="335" r:id="rId56"/>
    <p:sldId id="302" r:id="rId57"/>
    <p:sldId id="330" r:id="rId58"/>
    <p:sldId id="342" r:id="rId59"/>
    <p:sldId id="305" r:id="rId60"/>
    <p:sldId id="306" r:id="rId61"/>
    <p:sldId id="315" r:id="rId62"/>
    <p:sldId id="311" r:id="rId63"/>
    <p:sldId id="325" r:id="rId64"/>
    <p:sldId id="339" r:id="rId65"/>
    <p:sldId id="280" r:id="rId66"/>
    <p:sldId id="344" r:id="rId67"/>
    <p:sldId id="326" r:id="rId68"/>
    <p:sldId id="319" r:id="rId69"/>
    <p:sldId id="337" r:id="rId70"/>
    <p:sldId id="322" r:id="rId71"/>
    <p:sldId id="327" r:id="rId72"/>
    <p:sldId id="320" r:id="rId73"/>
  </p:sldIdLst>
  <p:sldSz cx="9144000" cy="6858000" type="screen4x3"/>
  <p:notesSz cx="9929813" cy="6761163"/>
  <p:defaultTextStyle>
    <a:defPPr>
      <a:defRPr lang="lv-LV"/>
    </a:defPPr>
    <a:lvl1pPr algn="l" rtl="0" fontAlgn="base">
      <a:spcBef>
        <a:spcPct val="0"/>
      </a:spcBef>
      <a:spcAft>
        <a:spcPct val="0"/>
      </a:spcAft>
      <a:defRPr b="1" kern="1200">
        <a:solidFill>
          <a:schemeClr val="folHlink"/>
        </a:solidFill>
        <a:latin typeface="Arial Unicode MS" pitchFamily="34" charset="-128"/>
        <a:ea typeface="+mn-ea"/>
        <a:cs typeface="Arial" charset="0"/>
      </a:defRPr>
    </a:lvl1pPr>
    <a:lvl2pPr marL="457200" algn="l" rtl="0" fontAlgn="base">
      <a:spcBef>
        <a:spcPct val="0"/>
      </a:spcBef>
      <a:spcAft>
        <a:spcPct val="0"/>
      </a:spcAft>
      <a:defRPr b="1" kern="1200">
        <a:solidFill>
          <a:schemeClr val="folHlink"/>
        </a:solidFill>
        <a:latin typeface="Arial Unicode MS" pitchFamily="34" charset="-128"/>
        <a:ea typeface="+mn-ea"/>
        <a:cs typeface="Arial" charset="0"/>
      </a:defRPr>
    </a:lvl2pPr>
    <a:lvl3pPr marL="914400" algn="l" rtl="0" fontAlgn="base">
      <a:spcBef>
        <a:spcPct val="0"/>
      </a:spcBef>
      <a:spcAft>
        <a:spcPct val="0"/>
      </a:spcAft>
      <a:defRPr b="1" kern="1200">
        <a:solidFill>
          <a:schemeClr val="folHlink"/>
        </a:solidFill>
        <a:latin typeface="Arial Unicode MS" pitchFamily="34" charset="-128"/>
        <a:ea typeface="+mn-ea"/>
        <a:cs typeface="Arial" charset="0"/>
      </a:defRPr>
    </a:lvl3pPr>
    <a:lvl4pPr marL="1371600" algn="l" rtl="0" fontAlgn="base">
      <a:spcBef>
        <a:spcPct val="0"/>
      </a:spcBef>
      <a:spcAft>
        <a:spcPct val="0"/>
      </a:spcAft>
      <a:defRPr b="1" kern="1200">
        <a:solidFill>
          <a:schemeClr val="folHlink"/>
        </a:solidFill>
        <a:latin typeface="Arial Unicode MS" pitchFamily="34" charset="-128"/>
        <a:ea typeface="+mn-ea"/>
        <a:cs typeface="Arial" charset="0"/>
      </a:defRPr>
    </a:lvl4pPr>
    <a:lvl5pPr marL="1828800" algn="l" rtl="0" fontAlgn="base">
      <a:spcBef>
        <a:spcPct val="0"/>
      </a:spcBef>
      <a:spcAft>
        <a:spcPct val="0"/>
      </a:spcAft>
      <a:defRPr b="1" kern="1200">
        <a:solidFill>
          <a:schemeClr val="folHlink"/>
        </a:solidFill>
        <a:latin typeface="Arial Unicode MS" pitchFamily="34" charset="-128"/>
        <a:ea typeface="+mn-ea"/>
        <a:cs typeface="Arial" charset="0"/>
      </a:defRPr>
    </a:lvl5pPr>
    <a:lvl6pPr marL="2286000" algn="l" defTabSz="914400" rtl="0" eaLnBrk="1" latinLnBrk="0" hangingPunct="1">
      <a:defRPr b="1" kern="1200">
        <a:solidFill>
          <a:schemeClr val="folHlink"/>
        </a:solidFill>
        <a:latin typeface="Arial Unicode MS" pitchFamily="34" charset="-128"/>
        <a:ea typeface="+mn-ea"/>
        <a:cs typeface="Arial" charset="0"/>
      </a:defRPr>
    </a:lvl6pPr>
    <a:lvl7pPr marL="2743200" algn="l" defTabSz="914400" rtl="0" eaLnBrk="1" latinLnBrk="0" hangingPunct="1">
      <a:defRPr b="1" kern="1200">
        <a:solidFill>
          <a:schemeClr val="folHlink"/>
        </a:solidFill>
        <a:latin typeface="Arial Unicode MS" pitchFamily="34" charset="-128"/>
        <a:ea typeface="+mn-ea"/>
        <a:cs typeface="Arial" charset="0"/>
      </a:defRPr>
    </a:lvl7pPr>
    <a:lvl8pPr marL="3200400" algn="l" defTabSz="914400" rtl="0" eaLnBrk="1" latinLnBrk="0" hangingPunct="1">
      <a:defRPr b="1" kern="1200">
        <a:solidFill>
          <a:schemeClr val="folHlink"/>
        </a:solidFill>
        <a:latin typeface="Arial Unicode MS" pitchFamily="34" charset="-128"/>
        <a:ea typeface="+mn-ea"/>
        <a:cs typeface="Arial" charset="0"/>
      </a:defRPr>
    </a:lvl8pPr>
    <a:lvl9pPr marL="3657600" algn="l" defTabSz="914400" rtl="0" eaLnBrk="1" latinLnBrk="0" hangingPunct="1">
      <a:defRPr b="1" kern="1200">
        <a:solidFill>
          <a:schemeClr val="folHlink"/>
        </a:solidFill>
        <a:latin typeface="Arial Unicode MS" pitchFamily="34" charset="-128"/>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00"/>
    <a:srgbClr val="FF9900"/>
    <a:srgbClr val="008080"/>
    <a:srgbClr val="003300"/>
    <a:srgbClr val="003366"/>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782" autoAdjust="0"/>
    <p:restoredTop sz="91704" autoAdjust="0"/>
  </p:normalViewPr>
  <p:slideViewPr>
    <p:cSldViewPr>
      <p:cViewPr>
        <p:scale>
          <a:sx n="66" d="100"/>
          <a:sy n="66" d="100"/>
        </p:scale>
        <p:origin x="-90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2" d="100"/>
          <a:sy n="112" d="100"/>
        </p:scale>
        <p:origin x="-1440" y="-84"/>
      </p:cViewPr>
      <p:guideLst>
        <p:guide orient="horz" pos="2130"/>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8138"/>
          </a:xfrm>
          <a:prstGeom prst="rect">
            <a:avLst/>
          </a:prstGeom>
        </p:spPr>
        <p:txBody>
          <a:bodyPr vert="horz" lIns="91438" tIns="45718" rIns="91438" bIns="45718" rtlCol="0"/>
          <a:lstStyle>
            <a:lvl1pPr algn="l"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endParaRPr lang="lv-LV"/>
          </a:p>
        </p:txBody>
      </p:sp>
      <p:sp>
        <p:nvSpPr>
          <p:cNvPr id="3" name="Date Placeholder 2"/>
          <p:cNvSpPr>
            <a:spLocks noGrp="1"/>
          </p:cNvSpPr>
          <p:nvPr>
            <p:ph type="dt" sz="quarter" idx="1"/>
          </p:nvPr>
        </p:nvSpPr>
        <p:spPr>
          <a:xfrm>
            <a:off x="5624513" y="0"/>
            <a:ext cx="4303712" cy="338138"/>
          </a:xfrm>
          <a:prstGeom prst="rect">
            <a:avLst/>
          </a:prstGeom>
        </p:spPr>
        <p:txBody>
          <a:bodyPr vert="horz" lIns="91438" tIns="45718" rIns="91438" bIns="45718" rtlCol="0"/>
          <a:lstStyle>
            <a:lvl1pPr algn="r"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fld id="{95D12A15-4474-4B12-A0D2-0DFF9E15D1E6}" type="datetime1">
              <a:rPr lang="lv-LV"/>
              <a:pPr>
                <a:defRPr/>
              </a:pPr>
              <a:t>11.11.2016</a:t>
            </a:fld>
            <a:endParaRPr lang="lv-LV"/>
          </a:p>
        </p:txBody>
      </p:sp>
      <p:sp>
        <p:nvSpPr>
          <p:cNvPr id="4" name="Footer Placeholder 3"/>
          <p:cNvSpPr>
            <a:spLocks noGrp="1"/>
          </p:cNvSpPr>
          <p:nvPr>
            <p:ph type="ftr" sz="quarter" idx="2"/>
          </p:nvPr>
        </p:nvSpPr>
        <p:spPr>
          <a:xfrm>
            <a:off x="0" y="6421438"/>
            <a:ext cx="4303713" cy="338137"/>
          </a:xfrm>
          <a:prstGeom prst="rect">
            <a:avLst/>
          </a:prstGeom>
        </p:spPr>
        <p:txBody>
          <a:bodyPr vert="horz" lIns="91438" tIns="45718" rIns="91438" bIns="45718" rtlCol="0" anchor="b"/>
          <a:lstStyle>
            <a:lvl1pPr algn="l"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endParaRPr lang="lv-LV"/>
          </a:p>
        </p:txBody>
      </p:sp>
      <p:sp>
        <p:nvSpPr>
          <p:cNvPr id="5" name="Slide Number Placeholder 4"/>
          <p:cNvSpPr>
            <a:spLocks noGrp="1"/>
          </p:cNvSpPr>
          <p:nvPr>
            <p:ph type="sldNum" sz="quarter" idx="3"/>
          </p:nvPr>
        </p:nvSpPr>
        <p:spPr>
          <a:xfrm>
            <a:off x="5624513" y="6421438"/>
            <a:ext cx="4303712" cy="338137"/>
          </a:xfrm>
          <a:prstGeom prst="rect">
            <a:avLst/>
          </a:prstGeom>
        </p:spPr>
        <p:txBody>
          <a:bodyPr vert="horz" lIns="91438" tIns="45718" rIns="91438" bIns="45718" rtlCol="0" anchor="b"/>
          <a:lstStyle>
            <a:lvl1pPr algn="r"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fld id="{811B8855-E8EC-450E-9AF8-7F2638D5B4F4}" type="slidenum">
              <a:rPr lang="lv-LV"/>
              <a:pPr>
                <a:defRPr/>
              </a:pPr>
              <a:t>‹#›</a:t>
            </a:fld>
            <a:endParaRPr lang="lv-LV"/>
          </a:p>
        </p:txBody>
      </p:sp>
    </p:spTree>
    <p:extLst>
      <p:ext uri="{BB962C8B-B14F-4D97-AF65-F5344CB8AC3E}">
        <p14:creationId xmlns:p14="http://schemas.microsoft.com/office/powerpoint/2010/main" val="2358212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8138"/>
          </a:xfrm>
          <a:prstGeom prst="rect">
            <a:avLst/>
          </a:prstGeom>
        </p:spPr>
        <p:txBody>
          <a:bodyPr vert="horz" lIns="91438" tIns="45718" rIns="91438" bIns="45718" rtlCol="0"/>
          <a:lstStyle>
            <a:lvl1pPr algn="l"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endParaRPr lang="lv-LV"/>
          </a:p>
        </p:txBody>
      </p:sp>
      <p:sp>
        <p:nvSpPr>
          <p:cNvPr id="3" name="Date Placeholder 2"/>
          <p:cNvSpPr>
            <a:spLocks noGrp="1"/>
          </p:cNvSpPr>
          <p:nvPr>
            <p:ph type="dt" idx="1"/>
          </p:nvPr>
        </p:nvSpPr>
        <p:spPr>
          <a:xfrm>
            <a:off x="5624513" y="0"/>
            <a:ext cx="4303712" cy="338138"/>
          </a:xfrm>
          <a:prstGeom prst="rect">
            <a:avLst/>
          </a:prstGeom>
        </p:spPr>
        <p:txBody>
          <a:bodyPr vert="horz" lIns="91438" tIns="45718" rIns="91438" bIns="45718" rtlCol="0"/>
          <a:lstStyle>
            <a:lvl1pPr algn="r"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fld id="{0317D7B6-E453-492D-B221-90C67F2C6E5E}" type="datetime1">
              <a:rPr lang="lv-LV"/>
              <a:pPr>
                <a:defRPr/>
              </a:pPr>
              <a:t>11.11.2016</a:t>
            </a:fld>
            <a:endParaRPr lang="lv-LV"/>
          </a:p>
        </p:txBody>
      </p:sp>
      <p:sp>
        <p:nvSpPr>
          <p:cNvPr id="4" name="Slide Image Placeholder 3"/>
          <p:cNvSpPr>
            <a:spLocks noGrp="1" noRot="1" noChangeAspect="1"/>
          </p:cNvSpPr>
          <p:nvPr>
            <p:ph type="sldImg" idx="2"/>
          </p:nvPr>
        </p:nvSpPr>
        <p:spPr>
          <a:xfrm>
            <a:off x="3275013" y="506413"/>
            <a:ext cx="3379787" cy="2535237"/>
          </a:xfrm>
          <a:prstGeom prst="rect">
            <a:avLst/>
          </a:prstGeom>
          <a:noFill/>
          <a:ln w="12700">
            <a:solidFill>
              <a:prstClr val="black"/>
            </a:solidFill>
          </a:ln>
        </p:spPr>
        <p:txBody>
          <a:bodyPr vert="horz" lIns="91438" tIns="45718" rIns="91438" bIns="45718" rtlCol="0" anchor="ctr"/>
          <a:lstStyle/>
          <a:p>
            <a:pPr lvl="0"/>
            <a:endParaRPr lang="lv-LV" noProof="0"/>
          </a:p>
        </p:txBody>
      </p:sp>
      <p:sp>
        <p:nvSpPr>
          <p:cNvPr id="5" name="Notes Placeholder 4"/>
          <p:cNvSpPr>
            <a:spLocks noGrp="1"/>
          </p:cNvSpPr>
          <p:nvPr>
            <p:ph type="body" sz="quarter" idx="3"/>
          </p:nvPr>
        </p:nvSpPr>
        <p:spPr>
          <a:xfrm>
            <a:off x="992188" y="3211513"/>
            <a:ext cx="7945437" cy="3041650"/>
          </a:xfrm>
          <a:prstGeom prst="rect">
            <a:avLst/>
          </a:prstGeom>
        </p:spPr>
        <p:txBody>
          <a:bodyPr vert="horz" lIns="91438" tIns="45718" rIns="91438" bIns="45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6421438"/>
            <a:ext cx="4303713" cy="338137"/>
          </a:xfrm>
          <a:prstGeom prst="rect">
            <a:avLst/>
          </a:prstGeom>
        </p:spPr>
        <p:txBody>
          <a:bodyPr vert="horz" lIns="91438" tIns="45718" rIns="91438" bIns="45718" rtlCol="0" anchor="b"/>
          <a:lstStyle>
            <a:lvl1pPr algn="l"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endParaRPr lang="lv-LV"/>
          </a:p>
        </p:txBody>
      </p:sp>
      <p:sp>
        <p:nvSpPr>
          <p:cNvPr id="7" name="Slide Number Placeholder 6"/>
          <p:cNvSpPr>
            <a:spLocks noGrp="1"/>
          </p:cNvSpPr>
          <p:nvPr>
            <p:ph type="sldNum" sz="quarter" idx="5"/>
          </p:nvPr>
        </p:nvSpPr>
        <p:spPr>
          <a:xfrm>
            <a:off x="5624513" y="6421438"/>
            <a:ext cx="4303712" cy="338137"/>
          </a:xfrm>
          <a:prstGeom prst="rect">
            <a:avLst/>
          </a:prstGeom>
        </p:spPr>
        <p:txBody>
          <a:bodyPr vert="horz" lIns="91438" tIns="45718" rIns="91438" bIns="45718" rtlCol="0" anchor="b"/>
          <a:lstStyle>
            <a:lvl1pPr algn="r" fontAlgn="auto">
              <a:lnSpc>
                <a:spcPct val="100000"/>
              </a:lnSpc>
              <a:spcBef>
                <a:spcPts val="0"/>
              </a:spcBef>
              <a:spcAft>
                <a:spcPts val="0"/>
              </a:spcAft>
              <a:buClrTx/>
              <a:buSzTx/>
              <a:buFontTx/>
              <a:buNone/>
              <a:defRPr sz="1200" b="0">
                <a:solidFill>
                  <a:schemeClr val="tx1"/>
                </a:solidFill>
                <a:latin typeface="+mn-lt"/>
                <a:cs typeface="+mn-cs"/>
              </a:defRPr>
            </a:lvl1pPr>
          </a:lstStyle>
          <a:p>
            <a:pPr>
              <a:defRPr/>
            </a:pPr>
            <a:fld id="{33566E58-2B98-44DC-A3AE-261B8A02CDC5}" type="slidenum">
              <a:rPr lang="lv-LV"/>
              <a:pPr>
                <a:defRPr/>
              </a:pPr>
              <a:t>‹#›</a:t>
            </a:fld>
            <a:endParaRPr lang="lv-LV"/>
          </a:p>
        </p:txBody>
      </p:sp>
    </p:spTree>
    <p:extLst>
      <p:ext uri="{BB962C8B-B14F-4D97-AF65-F5344CB8AC3E}">
        <p14:creationId xmlns:p14="http://schemas.microsoft.com/office/powerpoint/2010/main" val="9778528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817ED-D3CE-444E-94EF-5C0F33A21F1A}" type="slidenum">
              <a:rPr lang="lv-LV" smtClean="0"/>
              <a:pPr fontAlgn="base">
                <a:spcBef>
                  <a:spcPct val="0"/>
                </a:spcBef>
                <a:spcAft>
                  <a:spcPct val="0"/>
                </a:spcAft>
                <a:defRPr/>
              </a:pPr>
              <a:t>1</a:t>
            </a:fld>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8B4666-5BBB-40B0-851A-B2893953766C}" type="slidenum">
              <a:rPr lang="lv-LV" smtClean="0"/>
              <a:pPr fontAlgn="base">
                <a:spcBef>
                  <a:spcPct val="0"/>
                </a:spcBef>
                <a:spcAft>
                  <a:spcPct val="0"/>
                </a:spcAft>
                <a:defRPr/>
              </a:pPr>
              <a:t>3</a:t>
            </a:fld>
            <a:endParaRPr 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189CD-A98E-47ED-AEE8-5D7CB1B2EE4E}" type="slidenum">
              <a:rPr lang="lv-LV" smtClean="0"/>
              <a:pPr fontAlgn="base">
                <a:spcBef>
                  <a:spcPct val="0"/>
                </a:spcBef>
                <a:spcAft>
                  <a:spcPct val="0"/>
                </a:spcAft>
                <a:defRPr/>
              </a:pPr>
              <a:t>4</a:t>
            </a:fld>
            <a:endParaRPr 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42199A-C853-419C-AAEA-F5CABDB7553A}" type="slidenum">
              <a:rPr lang="lv-LV" smtClean="0"/>
              <a:pPr fontAlgn="base">
                <a:spcBef>
                  <a:spcPct val="0"/>
                </a:spcBef>
                <a:spcAft>
                  <a:spcPct val="0"/>
                </a:spcAft>
                <a:defRPr/>
              </a:pPr>
              <a:t>5</a:t>
            </a:fld>
            <a:endParaRPr 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AD15F2-852F-4F72-AF25-43713CC64C4C}" type="slidenum">
              <a:rPr lang="lv-LV" smtClean="0"/>
              <a:pPr fontAlgn="base">
                <a:spcBef>
                  <a:spcPct val="0"/>
                </a:spcBef>
                <a:spcAft>
                  <a:spcPct val="0"/>
                </a:spcAft>
                <a:defRPr/>
              </a:pPr>
              <a:t>6</a:t>
            </a:fld>
            <a:endParaRPr lang="lv-L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4" name="Номер слайда 3"/>
          <p:cNvSpPr>
            <a:spLocks noGrp="1"/>
          </p:cNvSpPr>
          <p:nvPr>
            <p:ph type="sldNum" sz="quarter" idx="5"/>
          </p:nvPr>
        </p:nvSpPr>
        <p:spPr/>
        <p:txBody>
          <a:bodyPr/>
          <a:lstStyle/>
          <a:p>
            <a:pPr>
              <a:defRPr/>
            </a:pPr>
            <a:fld id="{0A7A3112-BBBB-4A65-8C68-067AA39DF2DE}" type="slidenum">
              <a:rPr lang="lv-LV" smtClean="0"/>
              <a:pPr>
                <a:defRPr/>
              </a:pPr>
              <a:t>11</a:t>
            </a:fld>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272303-05EC-4D28-99CE-65A97F367A99}" type="slidenum">
              <a:rPr lang="lv-LV" smtClean="0"/>
              <a:pPr fontAlgn="base">
                <a:spcBef>
                  <a:spcPct val="0"/>
                </a:spcBef>
                <a:spcAft>
                  <a:spcPct val="0"/>
                </a:spcAft>
                <a:defRPr/>
              </a:pPr>
              <a:t>23</a:t>
            </a:fld>
            <a:endParaRPr lang="lv-L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61EE79-E480-49E7-A031-1B82F549F9B2}"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667CD0-27D9-45FC-BCB5-A3CADD56981D}" type="slidenum">
              <a:rPr lang="lv-LV"/>
              <a:pPr>
                <a:defRPr/>
              </a:pPr>
              <a:t>‹#›</a:t>
            </a:fld>
            <a:endParaRPr lang="lv-LV"/>
          </a:p>
        </p:txBody>
      </p:sp>
    </p:spTree>
    <p:extLst>
      <p:ext uri="{BB962C8B-B14F-4D97-AF65-F5344CB8AC3E}">
        <p14:creationId xmlns:p14="http://schemas.microsoft.com/office/powerpoint/2010/main" val="292144902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8588ED-30F5-40D3-A2AB-83A4F356B19F}"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022EC-4968-4308-A0C0-6E0C51606410}" type="slidenum">
              <a:rPr lang="lv-LV"/>
              <a:pPr>
                <a:defRPr/>
              </a:pPr>
              <a:t>‹#›</a:t>
            </a:fld>
            <a:endParaRPr lang="lv-LV"/>
          </a:p>
        </p:txBody>
      </p:sp>
    </p:spTree>
    <p:extLst>
      <p:ext uri="{BB962C8B-B14F-4D97-AF65-F5344CB8AC3E}">
        <p14:creationId xmlns:p14="http://schemas.microsoft.com/office/powerpoint/2010/main" val="129814139"/>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67E46691-65C7-4E4F-A82E-969BF90DA65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32C23618-D8A3-4A25-B3F3-EA6858708173}" type="slidenum">
              <a:rPr lang="lv-LV"/>
              <a:pPr>
                <a:defRPr/>
              </a:pPr>
              <a:t>‹#›</a:t>
            </a:fld>
            <a:endParaRPr lang="lv-LV"/>
          </a:p>
        </p:txBody>
      </p:sp>
    </p:spTree>
    <p:extLst>
      <p:ext uri="{BB962C8B-B14F-4D97-AF65-F5344CB8AC3E}">
        <p14:creationId xmlns:p14="http://schemas.microsoft.com/office/powerpoint/2010/main" val="1291252029"/>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78DA5D07-2774-48E9-951E-0323A05E2AE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C967594-2BCB-4CEF-9EE3-FAF3A1EBF34E}" type="slidenum">
              <a:rPr lang="lv-LV"/>
              <a:pPr>
                <a:defRPr/>
              </a:pPr>
              <a:t>‹#›</a:t>
            </a:fld>
            <a:endParaRPr lang="lv-LV"/>
          </a:p>
        </p:txBody>
      </p:sp>
    </p:spTree>
    <p:extLst>
      <p:ext uri="{BB962C8B-B14F-4D97-AF65-F5344CB8AC3E}">
        <p14:creationId xmlns:p14="http://schemas.microsoft.com/office/powerpoint/2010/main" val="868979721"/>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11C6E717-96B0-4240-8494-3543E183313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C540546C-BC1F-4942-8835-8AB301BD8133}" type="slidenum">
              <a:rPr lang="lv-LV"/>
              <a:pPr>
                <a:defRPr/>
              </a:pPr>
              <a:t>‹#›</a:t>
            </a:fld>
            <a:endParaRPr lang="lv-LV"/>
          </a:p>
        </p:txBody>
      </p:sp>
    </p:spTree>
    <p:extLst>
      <p:ext uri="{BB962C8B-B14F-4D97-AF65-F5344CB8AC3E}">
        <p14:creationId xmlns:p14="http://schemas.microsoft.com/office/powerpoint/2010/main" val="3661996989"/>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54182FA-04EA-4791-A66A-181DA8A23AE4}"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B5E3703-AC56-42D0-9934-354E9434C2BF}" type="slidenum">
              <a:rPr lang="lv-LV"/>
              <a:pPr>
                <a:defRPr/>
              </a:pPr>
              <a:t>‹#›</a:t>
            </a:fld>
            <a:endParaRPr lang="lv-LV"/>
          </a:p>
        </p:txBody>
      </p:sp>
    </p:spTree>
    <p:extLst>
      <p:ext uri="{BB962C8B-B14F-4D97-AF65-F5344CB8AC3E}">
        <p14:creationId xmlns:p14="http://schemas.microsoft.com/office/powerpoint/2010/main" val="3354366695"/>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15228AF0-4FD2-45B1-AB1B-3463E5F58C32}"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DF268F8-E28F-42C8-BBB8-0FD3C26EB195}" type="slidenum">
              <a:rPr lang="lv-LV"/>
              <a:pPr>
                <a:defRPr/>
              </a:pPr>
              <a:t>‹#›</a:t>
            </a:fld>
            <a:endParaRPr lang="lv-LV"/>
          </a:p>
        </p:txBody>
      </p:sp>
    </p:spTree>
    <p:extLst>
      <p:ext uri="{BB962C8B-B14F-4D97-AF65-F5344CB8AC3E}">
        <p14:creationId xmlns:p14="http://schemas.microsoft.com/office/powerpoint/2010/main" val="2218328821"/>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9CA86C87-98EB-4DE6-BE75-EB31B62AE6BC}"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1C8AB606-CBB3-4DCA-88C7-42DCF2B81F92}" type="slidenum">
              <a:rPr lang="lv-LV"/>
              <a:pPr>
                <a:defRPr/>
              </a:pPr>
              <a:t>‹#›</a:t>
            </a:fld>
            <a:endParaRPr lang="lv-LV"/>
          </a:p>
        </p:txBody>
      </p:sp>
    </p:spTree>
    <p:extLst>
      <p:ext uri="{BB962C8B-B14F-4D97-AF65-F5344CB8AC3E}">
        <p14:creationId xmlns:p14="http://schemas.microsoft.com/office/powerpoint/2010/main" val="2040423153"/>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95CF51AF-6050-4077-953A-2B3C065F6005}"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23BDBDF7-91D4-4B01-A645-81C58F66D38C}" type="slidenum">
              <a:rPr lang="lv-LV"/>
              <a:pPr>
                <a:defRPr/>
              </a:pPr>
              <a:t>‹#›</a:t>
            </a:fld>
            <a:endParaRPr lang="lv-LV"/>
          </a:p>
        </p:txBody>
      </p:sp>
    </p:spTree>
    <p:extLst>
      <p:ext uri="{BB962C8B-B14F-4D97-AF65-F5344CB8AC3E}">
        <p14:creationId xmlns:p14="http://schemas.microsoft.com/office/powerpoint/2010/main" val="928482511"/>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5634EF4-10C1-4DCE-A80E-E9146CD5B8F8}"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4E93687-909B-4109-82A3-9B856B882441}" type="slidenum">
              <a:rPr lang="lv-LV"/>
              <a:pPr>
                <a:defRPr/>
              </a:pPr>
              <a:t>‹#›</a:t>
            </a:fld>
            <a:endParaRPr lang="lv-LV"/>
          </a:p>
        </p:txBody>
      </p:sp>
    </p:spTree>
    <p:extLst>
      <p:ext uri="{BB962C8B-B14F-4D97-AF65-F5344CB8AC3E}">
        <p14:creationId xmlns:p14="http://schemas.microsoft.com/office/powerpoint/2010/main" val="4033499188"/>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310555C-68A4-436C-BF51-2E1F37AF4510}"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A8C706A-7EFC-4B28-BF66-2ED074F5179A}" type="slidenum">
              <a:rPr lang="lv-LV"/>
              <a:pPr>
                <a:defRPr/>
              </a:pPr>
              <a:t>‹#›</a:t>
            </a:fld>
            <a:endParaRPr lang="lv-LV"/>
          </a:p>
        </p:txBody>
      </p:sp>
    </p:spTree>
    <p:extLst>
      <p:ext uri="{BB962C8B-B14F-4D97-AF65-F5344CB8AC3E}">
        <p14:creationId xmlns:p14="http://schemas.microsoft.com/office/powerpoint/2010/main" val="2596262774"/>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1DA7CFC-CFDA-4D10-B170-8AEEB36E6C26}"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21D453F1-8E92-421F-87FB-55025355399F}" type="slidenum">
              <a:rPr lang="lv-LV"/>
              <a:pPr>
                <a:defRPr/>
              </a:pPr>
              <a:t>‹#›</a:t>
            </a:fld>
            <a:endParaRPr lang="lv-LV"/>
          </a:p>
        </p:txBody>
      </p:sp>
    </p:spTree>
    <p:extLst>
      <p:ext uri="{BB962C8B-B14F-4D97-AF65-F5344CB8AC3E}">
        <p14:creationId xmlns:p14="http://schemas.microsoft.com/office/powerpoint/2010/main" val="84411710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702534-109D-4D45-BD87-8DB88E50AACC}"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1428F9-AD1C-4069-AA5B-78B86EA21B97}" type="slidenum">
              <a:rPr lang="lv-LV"/>
              <a:pPr>
                <a:defRPr/>
              </a:pPr>
              <a:t>‹#›</a:t>
            </a:fld>
            <a:endParaRPr lang="lv-LV"/>
          </a:p>
        </p:txBody>
      </p:sp>
    </p:spTree>
    <p:extLst>
      <p:ext uri="{BB962C8B-B14F-4D97-AF65-F5344CB8AC3E}">
        <p14:creationId xmlns:p14="http://schemas.microsoft.com/office/powerpoint/2010/main" val="1491046950"/>
      </p:ext>
    </p:extLst>
  </p:cSld>
  <p:clrMapOvr>
    <a:masterClrMapping/>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F8C04216-86DC-4753-93BE-1B89C299B68D}"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C038EB1-A336-4E13-A590-A0A50226DE1B}" type="slidenum">
              <a:rPr lang="lv-LV"/>
              <a:pPr>
                <a:defRPr/>
              </a:pPr>
              <a:t>‹#›</a:t>
            </a:fld>
            <a:endParaRPr lang="lv-LV"/>
          </a:p>
        </p:txBody>
      </p:sp>
    </p:spTree>
    <p:extLst>
      <p:ext uri="{BB962C8B-B14F-4D97-AF65-F5344CB8AC3E}">
        <p14:creationId xmlns:p14="http://schemas.microsoft.com/office/powerpoint/2010/main" val="1950099345"/>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AD113A92-0798-4B08-9D57-DC7D9653361A}"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DBBAFB-5CD9-4C1B-9506-4F3559B02E29}" type="slidenum">
              <a:rPr lang="lv-LV"/>
              <a:pPr>
                <a:defRPr/>
              </a:pPr>
              <a:t>‹#›</a:t>
            </a:fld>
            <a:endParaRPr lang="lv-LV"/>
          </a:p>
        </p:txBody>
      </p:sp>
    </p:spTree>
    <p:extLst>
      <p:ext uri="{BB962C8B-B14F-4D97-AF65-F5344CB8AC3E}">
        <p14:creationId xmlns:p14="http://schemas.microsoft.com/office/powerpoint/2010/main" val="1608212435"/>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F16935F-79A9-428B-A6E8-CB768E9B1A16}"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08109C5-7666-447B-81B9-2A7212A37AC2}" type="slidenum">
              <a:rPr lang="lv-LV"/>
              <a:pPr>
                <a:defRPr/>
              </a:pPr>
              <a:t>‹#›</a:t>
            </a:fld>
            <a:endParaRPr lang="lv-LV"/>
          </a:p>
        </p:txBody>
      </p:sp>
    </p:spTree>
    <p:extLst>
      <p:ext uri="{BB962C8B-B14F-4D97-AF65-F5344CB8AC3E}">
        <p14:creationId xmlns:p14="http://schemas.microsoft.com/office/powerpoint/2010/main" val="950427820"/>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B2F9F4EF-A2D8-4D4E-BECB-811A33BE0120}"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D16446-FC15-4511-B9B3-34C5F9FC156A}" type="slidenum">
              <a:rPr lang="lv-LV"/>
              <a:pPr>
                <a:defRPr/>
              </a:pPr>
              <a:t>‹#›</a:t>
            </a:fld>
            <a:endParaRPr lang="lv-LV"/>
          </a:p>
        </p:txBody>
      </p:sp>
    </p:spTree>
    <p:extLst>
      <p:ext uri="{BB962C8B-B14F-4D97-AF65-F5344CB8AC3E}">
        <p14:creationId xmlns:p14="http://schemas.microsoft.com/office/powerpoint/2010/main" val="1962934383"/>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670BE96-9018-48B9-AD71-209C6E1D3957}"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6491E74-6545-4138-862B-BB2F8B7FC432}" type="slidenum">
              <a:rPr lang="lv-LV"/>
              <a:pPr>
                <a:defRPr/>
              </a:pPr>
              <a:t>‹#›</a:t>
            </a:fld>
            <a:endParaRPr lang="lv-LV"/>
          </a:p>
        </p:txBody>
      </p:sp>
    </p:spTree>
    <p:extLst>
      <p:ext uri="{BB962C8B-B14F-4D97-AF65-F5344CB8AC3E}">
        <p14:creationId xmlns:p14="http://schemas.microsoft.com/office/powerpoint/2010/main" val="2136342431"/>
      </p:ext>
    </p:extLst>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422F910-D185-4161-B811-66112586BC89}" type="datetime1">
              <a:rPr lang="lv-LV"/>
              <a:pPr>
                <a:defRPr/>
              </a:pPr>
              <a:t>11.11.2016</a:t>
            </a:fld>
            <a:endParaRPr lang="lv-LV"/>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504ED3D-1544-4890-B624-4EE71C59FC0C}" type="slidenum">
              <a:rPr lang="lv-LV"/>
              <a:pPr>
                <a:defRPr/>
              </a:pPr>
              <a:t>‹#›</a:t>
            </a:fld>
            <a:endParaRPr lang="lv-LV"/>
          </a:p>
        </p:txBody>
      </p:sp>
    </p:spTree>
    <p:extLst>
      <p:ext uri="{BB962C8B-B14F-4D97-AF65-F5344CB8AC3E}">
        <p14:creationId xmlns:p14="http://schemas.microsoft.com/office/powerpoint/2010/main" val="3926066278"/>
      </p:ext>
    </p:extLst>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61CDA32-9BF6-4F66-866E-5B99C4E8FB93}" type="datetime1">
              <a:rPr lang="lv-LV"/>
              <a:pPr>
                <a:defRPr/>
              </a:pPr>
              <a:t>11.11.2016</a:t>
            </a:fld>
            <a:endParaRPr lang="lv-LV"/>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E508F6B-52DB-405C-8566-0F1B42563D0E}" type="slidenum">
              <a:rPr lang="lv-LV"/>
              <a:pPr>
                <a:defRPr/>
              </a:pPr>
              <a:t>‹#›</a:t>
            </a:fld>
            <a:endParaRPr lang="lv-LV"/>
          </a:p>
        </p:txBody>
      </p:sp>
    </p:spTree>
    <p:extLst>
      <p:ext uri="{BB962C8B-B14F-4D97-AF65-F5344CB8AC3E}">
        <p14:creationId xmlns:p14="http://schemas.microsoft.com/office/powerpoint/2010/main" val="2628005581"/>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A2BDDD0-DDF0-4AE6-93C6-5F20FA67C16C}" type="datetime1">
              <a:rPr lang="lv-LV"/>
              <a:pPr>
                <a:defRPr/>
              </a:pPr>
              <a:t>11.11.2016</a:t>
            </a:fld>
            <a:endParaRPr lang="lv-LV"/>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CD7D25F-6CE3-4C6C-8697-6AFFBA53F45A}" type="slidenum">
              <a:rPr lang="lv-LV"/>
              <a:pPr>
                <a:defRPr/>
              </a:pPr>
              <a:t>‹#›</a:t>
            </a:fld>
            <a:endParaRPr lang="lv-LV"/>
          </a:p>
        </p:txBody>
      </p:sp>
    </p:spTree>
    <p:extLst>
      <p:ext uri="{BB962C8B-B14F-4D97-AF65-F5344CB8AC3E}">
        <p14:creationId xmlns:p14="http://schemas.microsoft.com/office/powerpoint/2010/main" val="314922940"/>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8929075-D39D-4519-98BA-4ECA2091BB79}"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576C2-4D55-4466-BC97-C0B22119B230}" type="slidenum">
              <a:rPr lang="lv-LV"/>
              <a:pPr>
                <a:defRPr/>
              </a:pPr>
              <a:t>‹#›</a:t>
            </a:fld>
            <a:endParaRPr lang="lv-LV"/>
          </a:p>
        </p:txBody>
      </p:sp>
    </p:spTree>
    <p:extLst>
      <p:ext uri="{BB962C8B-B14F-4D97-AF65-F5344CB8AC3E}">
        <p14:creationId xmlns:p14="http://schemas.microsoft.com/office/powerpoint/2010/main" val="3120919346"/>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E9C7AEE-BA59-457F-859D-510B09B6784D}"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578441D-76FF-4E38-A6BC-C3E0EDCEBEA0}" type="slidenum">
              <a:rPr lang="lv-LV"/>
              <a:pPr>
                <a:defRPr/>
              </a:pPr>
              <a:t>‹#›</a:t>
            </a:fld>
            <a:endParaRPr lang="lv-LV"/>
          </a:p>
        </p:txBody>
      </p:sp>
    </p:spTree>
    <p:extLst>
      <p:ext uri="{BB962C8B-B14F-4D97-AF65-F5344CB8AC3E}">
        <p14:creationId xmlns:p14="http://schemas.microsoft.com/office/powerpoint/2010/main" val="66497759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F2401A31-DEAC-415E-9A06-286911539752}"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FB2C039D-33D0-422E-9EBD-338D2482CB2F}" type="slidenum">
              <a:rPr lang="lv-LV"/>
              <a:pPr>
                <a:defRPr/>
              </a:pPr>
              <a:t>‹#›</a:t>
            </a:fld>
            <a:endParaRPr lang="lv-LV"/>
          </a:p>
        </p:txBody>
      </p:sp>
    </p:spTree>
    <p:extLst>
      <p:ext uri="{BB962C8B-B14F-4D97-AF65-F5344CB8AC3E}">
        <p14:creationId xmlns:p14="http://schemas.microsoft.com/office/powerpoint/2010/main" val="301634461"/>
      </p:ext>
    </p:extLst>
  </p:cSld>
  <p:clrMapOvr>
    <a:masterClrMapping/>
  </p:clrMapOvr>
  <p:transitio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07A9F4E-4400-4D06-B255-3D04ADD6E0A3}"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7A98C7-9459-427D-84F0-E9B548B0CC4D}" type="slidenum">
              <a:rPr lang="lv-LV"/>
              <a:pPr>
                <a:defRPr/>
              </a:pPr>
              <a:t>‹#›</a:t>
            </a:fld>
            <a:endParaRPr lang="lv-LV"/>
          </a:p>
        </p:txBody>
      </p:sp>
    </p:spTree>
    <p:extLst>
      <p:ext uri="{BB962C8B-B14F-4D97-AF65-F5344CB8AC3E}">
        <p14:creationId xmlns:p14="http://schemas.microsoft.com/office/powerpoint/2010/main" val="197845107"/>
      </p:ext>
    </p:extLst>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505EF80-8539-4B66-8194-BAD6DFEA7D15}"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D2033AD-A156-46E7-8BDC-1D09BA9FE213}" type="slidenum">
              <a:rPr lang="lv-LV"/>
              <a:pPr>
                <a:defRPr/>
              </a:pPr>
              <a:t>‹#›</a:t>
            </a:fld>
            <a:endParaRPr lang="lv-LV"/>
          </a:p>
        </p:txBody>
      </p:sp>
    </p:spTree>
    <p:extLst>
      <p:ext uri="{BB962C8B-B14F-4D97-AF65-F5344CB8AC3E}">
        <p14:creationId xmlns:p14="http://schemas.microsoft.com/office/powerpoint/2010/main" val="3627493412"/>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5226FFAC-DCB8-4F39-914F-0045D4121C90}"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EC20B32-80AC-4EC1-8E51-BAA85CEC3D7E}" type="slidenum">
              <a:rPr lang="lv-LV"/>
              <a:pPr>
                <a:defRPr/>
              </a:pPr>
              <a:t>‹#›</a:t>
            </a:fld>
            <a:endParaRPr lang="lv-LV"/>
          </a:p>
        </p:txBody>
      </p:sp>
    </p:spTree>
    <p:extLst>
      <p:ext uri="{BB962C8B-B14F-4D97-AF65-F5344CB8AC3E}">
        <p14:creationId xmlns:p14="http://schemas.microsoft.com/office/powerpoint/2010/main" val="2215936293"/>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162ECA2F-F5DB-4B83-BB85-5A106A211BB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0286AC3-1D46-4ABF-BAC4-1490FE8F157A}" type="slidenum">
              <a:rPr lang="lv-LV"/>
              <a:pPr>
                <a:defRPr/>
              </a:pPr>
              <a:t>‹#›</a:t>
            </a:fld>
            <a:endParaRPr lang="lv-LV"/>
          </a:p>
        </p:txBody>
      </p:sp>
    </p:spTree>
    <p:extLst>
      <p:ext uri="{BB962C8B-B14F-4D97-AF65-F5344CB8AC3E}">
        <p14:creationId xmlns:p14="http://schemas.microsoft.com/office/powerpoint/2010/main" val="1746069078"/>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1CD409C9-E425-43A4-AD92-95574A5C3D40}"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2E3D5616-6A23-4FD2-B7D7-0D0EB01FCFE0}" type="slidenum">
              <a:rPr lang="lv-LV"/>
              <a:pPr>
                <a:defRPr/>
              </a:pPr>
              <a:t>‹#›</a:t>
            </a:fld>
            <a:endParaRPr lang="lv-LV"/>
          </a:p>
        </p:txBody>
      </p:sp>
    </p:spTree>
    <p:extLst>
      <p:ext uri="{BB962C8B-B14F-4D97-AF65-F5344CB8AC3E}">
        <p14:creationId xmlns:p14="http://schemas.microsoft.com/office/powerpoint/2010/main" val="1925312344"/>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2AA9B4F-2DA5-4234-9C30-BDC428B9F6BF}"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FB56200-F71B-48E6-A5B6-2353C303F743}" type="slidenum">
              <a:rPr lang="lv-LV"/>
              <a:pPr>
                <a:defRPr/>
              </a:pPr>
              <a:t>‹#›</a:t>
            </a:fld>
            <a:endParaRPr lang="lv-LV"/>
          </a:p>
        </p:txBody>
      </p:sp>
    </p:spTree>
    <p:extLst>
      <p:ext uri="{BB962C8B-B14F-4D97-AF65-F5344CB8AC3E}">
        <p14:creationId xmlns:p14="http://schemas.microsoft.com/office/powerpoint/2010/main" val="1872330643"/>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4865B339-E77E-4CE6-BA89-773AFE2B2F86}"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EBB3F31-FE4F-4F89-8544-697627433EFD}" type="slidenum">
              <a:rPr lang="lv-LV"/>
              <a:pPr>
                <a:defRPr/>
              </a:pPr>
              <a:t>‹#›</a:t>
            </a:fld>
            <a:endParaRPr lang="lv-LV"/>
          </a:p>
        </p:txBody>
      </p:sp>
    </p:spTree>
    <p:extLst>
      <p:ext uri="{BB962C8B-B14F-4D97-AF65-F5344CB8AC3E}">
        <p14:creationId xmlns:p14="http://schemas.microsoft.com/office/powerpoint/2010/main" val="3935265584"/>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8E9EB482-A714-401F-B91D-C21D130D5B25}"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38FCF313-343E-4F02-B909-FCD9E7394B14}" type="slidenum">
              <a:rPr lang="lv-LV"/>
              <a:pPr>
                <a:defRPr/>
              </a:pPr>
              <a:t>‹#›</a:t>
            </a:fld>
            <a:endParaRPr lang="lv-LV"/>
          </a:p>
        </p:txBody>
      </p:sp>
    </p:spTree>
    <p:extLst>
      <p:ext uri="{BB962C8B-B14F-4D97-AF65-F5344CB8AC3E}">
        <p14:creationId xmlns:p14="http://schemas.microsoft.com/office/powerpoint/2010/main" val="1137465340"/>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27895EF6-56F0-43D2-8242-BDEE5A49D56A}"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892F4E4-FB7B-44C9-B6A8-E98DB0DC1351}" type="slidenum">
              <a:rPr lang="lv-LV"/>
              <a:pPr>
                <a:defRPr/>
              </a:pPr>
              <a:t>‹#›</a:t>
            </a:fld>
            <a:endParaRPr lang="lv-LV"/>
          </a:p>
        </p:txBody>
      </p:sp>
    </p:spTree>
    <p:extLst>
      <p:ext uri="{BB962C8B-B14F-4D97-AF65-F5344CB8AC3E}">
        <p14:creationId xmlns:p14="http://schemas.microsoft.com/office/powerpoint/2010/main" val="186056475"/>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B02567C-510D-4944-8EA1-1C9375120D19}"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886055A-E6B6-4D25-ADC3-220FAFE67132}" type="slidenum">
              <a:rPr lang="lv-LV"/>
              <a:pPr>
                <a:defRPr/>
              </a:pPr>
              <a:t>‹#›</a:t>
            </a:fld>
            <a:endParaRPr lang="lv-LV"/>
          </a:p>
        </p:txBody>
      </p:sp>
    </p:spTree>
    <p:extLst>
      <p:ext uri="{BB962C8B-B14F-4D97-AF65-F5344CB8AC3E}">
        <p14:creationId xmlns:p14="http://schemas.microsoft.com/office/powerpoint/2010/main" val="103491539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6C538AB9-904A-4B00-BEDC-8504377E2B87}"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EEB10CC3-7315-4638-8E5D-CC16F5B974F5}" type="slidenum">
              <a:rPr lang="lv-LV"/>
              <a:pPr>
                <a:defRPr/>
              </a:pPr>
              <a:t>‹#›</a:t>
            </a:fld>
            <a:endParaRPr lang="lv-LV"/>
          </a:p>
        </p:txBody>
      </p:sp>
    </p:spTree>
    <p:extLst>
      <p:ext uri="{BB962C8B-B14F-4D97-AF65-F5344CB8AC3E}">
        <p14:creationId xmlns:p14="http://schemas.microsoft.com/office/powerpoint/2010/main" val="3180752648"/>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F5D44B-E8D0-47EA-911C-D4DEEFB483BD}"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5C22CA-7C49-4A0E-AFDC-4298FBF86EE9}" type="slidenum">
              <a:rPr lang="lv-LV"/>
              <a:pPr>
                <a:defRPr/>
              </a:pPr>
              <a:t>‹#›</a:t>
            </a:fld>
            <a:endParaRPr lang="lv-LV"/>
          </a:p>
        </p:txBody>
      </p:sp>
    </p:spTree>
    <p:extLst>
      <p:ext uri="{BB962C8B-B14F-4D97-AF65-F5344CB8AC3E}">
        <p14:creationId xmlns:p14="http://schemas.microsoft.com/office/powerpoint/2010/main" val="4290158029"/>
      </p:ext>
    </p:extLst>
  </p:cSld>
  <p:clrMapOvr>
    <a:masterClrMapping/>
  </p:clrMapOvr>
  <p:transition spd="slow">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A87AC1A5-4F73-47EE-A3F2-8D37A773807D}"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5C213B07-DAFE-4BA2-A0F8-B42AA7654D29}" type="slidenum">
              <a:rPr lang="lv-LV"/>
              <a:pPr>
                <a:defRPr/>
              </a:pPr>
              <a:t>‹#›</a:t>
            </a:fld>
            <a:endParaRPr lang="lv-LV"/>
          </a:p>
        </p:txBody>
      </p:sp>
    </p:spTree>
    <p:extLst>
      <p:ext uri="{BB962C8B-B14F-4D97-AF65-F5344CB8AC3E}">
        <p14:creationId xmlns:p14="http://schemas.microsoft.com/office/powerpoint/2010/main" val="955023486"/>
      </p:ext>
    </p:extLst>
  </p:cSld>
  <p:clrMapOvr>
    <a:masterClrMapping/>
  </p:clrMapOvr>
  <p:transitio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5361FCC-3D3F-4696-8077-57B8646EF67F}"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508F94BB-41CB-4ED3-A26D-10D96385607F}" type="slidenum">
              <a:rPr lang="lv-LV"/>
              <a:pPr>
                <a:defRPr/>
              </a:pPr>
              <a:t>‹#›</a:t>
            </a:fld>
            <a:endParaRPr lang="lv-LV"/>
          </a:p>
        </p:txBody>
      </p:sp>
    </p:spTree>
    <p:extLst>
      <p:ext uri="{BB962C8B-B14F-4D97-AF65-F5344CB8AC3E}">
        <p14:creationId xmlns:p14="http://schemas.microsoft.com/office/powerpoint/2010/main" val="1912976495"/>
      </p:ext>
    </p:extLst>
  </p:cSld>
  <p:clrMapOvr>
    <a:masterClrMapping/>
  </p:clrMapOvr>
  <p:transition spd="slow">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C0B30CAD-2FB0-4436-89C6-A5CB869EE39C}"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6C3DEEA1-D70A-4A47-9DB4-0901DD7E864A}" type="slidenum">
              <a:rPr lang="lv-LV"/>
              <a:pPr>
                <a:defRPr/>
              </a:pPr>
              <a:t>‹#›</a:t>
            </a:fld>
            <a:endParaRPr lang="lv-LV"/>
          </a:p>
        </p:txBody>
      </p:sp>
    </p:spTree>
    <p:extLst>
      <p:ext uri="{BB962C8B-B14F-4D97-AF65-F5344CB8AC3E}">
        <p14:creationId xmlns:p14="http://schemas.microsoft.com/office/powerpoint/2010/main" val="3333896566"/>
      </p:ext>
    </p:extLst>
  </p:cSld>
  <p:clrMapOvr>
    <a:masterClrMapping/>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A499971C-5131-40C2-BBB2-8AD293CE7AE5}"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446DBBA7-CB19-45C2-BFFA-79C6D5E9D372}" type="slidenum">
              <a:rPr lang="lv-LV"/>
              <a:pPr>
                <a:defRPr/>
              </a:pPr>
              <a:t>‹#›</a:t>
            </a:fld>
            <a:endParaRPr lang="lv-LV"/>
          </a:p>
        </p:txBody>
      </p:sp>
    </p:spTree>
    <p:extLst>
      <p:ext uri="{BB962C8B-B14F-4D97-AF65-F5344CB8AC3E}">
        <p14:creationId xmlns:p14="http://schemas.microsoft.com/office/powerpoint/2010/main" val="2671057029"/>
      </p:ext>
    </p:extLst>
  </p:cSld>
  <p:clrMapOvr>
    <a:masterClrMapping/>
  </p:clrMapOvr>
  <p:transitio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D22C5A3F-2FC4-46DD-AF03-C4BB383B2D6F}"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62987EEA-DB99-4A3F-9CE6-5828F09DFD40}" type="slidenum">
              <a:rPr lang="lv-LV"/>
              <a:pPr>
                <a:defRPr/>
              </a:pPr>
              <a:t>‹#›</a:t>
            </a:fld>
            <a:endParaRPr lang="lv-LV"/>
          </a:p>
        </p:txBody>
      </p:sp>
    </p:spTree>
    <p:extLst>
      <p:ext uri="{BB962C8B-B14F-4D97-AF65-F5344CB8AC3E}">
        <p14:creationId xmlns:p14="http://schemas.microsoft.com/office/powerpoint/2010/main" val="4117717901"/>
      </p:ext>
    </p:extLst>
  </p:cSld>
  <p:clrMapOvr>
    <a:masterClrMapping/>
  </p:clrMapOvr>
  <p:transition spd="slow">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147ABD52-F6B9-413F-A41B-0EC3B65CC560}"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564DBB8D-8F5B-4492-8B66-305C983BC450}" type="slidenum">
              <a:rPr lang="lv-LV"/>
              <a:pPr>
                <a:defRPr/>
              </a:pPr>
              <a:t>‹#›</a:t>
            </a:fld>
            <a:endParaRPr lang="lv-LV"/>
          </a:p>
        </p:txBody>
      </p:sp>
    </p:spTree>
    <p:extLst>
      <p:ext uri="{BB962C8B-B14F-4D97-AF65-F5344CB8AC3E}">
        <p14:creationId xmlns:p14="http://schemas.microsoft.com/office/powerpoint/2010/main" val="2607401898"/>
      </p:ext>
    </p:extLst>
  </p:cSld>
  <p:clrMapOvr>
    <a:masterClrMapping/>
  </p:clrMapOvr>
  <p:transitio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1395B90-5763-4F59-AE6E-ED85C87B19F2}"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3A4D17C-CF95-489D-B7A7-8EB8AFE0B8CC}" type="slidenum">
              <a:rPr lang="lv-LV"/>
              <a:pPr>
                <a:defRPr/>
              </a:pPr>
              <a:t>‹#›</a:t>
            </a:fld>
            <a:endParaRPr lang="lv-LV"/>
          </a:p>
        </p:txBody>
      </p:sp>
    </p:spTree>
    <p:extLst>
      <p:ext uri="{BB962C8B-B14F-4D97-AF65-F5344CB8AC3E}">
        <p14:creationId xmlns:p14="http://schemas.microsoft.com/office/powerpoint/2010/main" val="3009868147"/>
      </p:ext>
    </p:extLst>
  </p:cSld>
  <p:clrMapOvr>
    <a:masterClrMapping/>
  </p:clrMapOvr>
  <p:transitio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2D5382EE-6306-4515-AF24-5EF077534471}"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01060882-E9A9-42B0-B01D-C255E257F765}" type="slidenum">
              <a:rPr lang="lv-LV"/>
              <a:pPr>
                <a:defRPr/>
              </a:pPr>
              <a:t>‹#›</a:t>
            </a:fld>
            <a:endParaRPr lang="lv-LV"/>
          </a:p>
        </p:txBody>
      </p:sp>
    </p:spTree>
    <p:extLst>
      <p:ext uri="{BB962C8B-B14F-4D97-AF65-F5344CB8AC3E}">
        <p14:creationId xmlns:p14="http://schemas.microsoft.com/office/powerpoint/2010/main" val="3054857546"/>
      </p:ext>
    </p:extLst>
  </p:cSld>
  <p:clrMapOvr>
    <a:masterClrMapping/>
  </p:clrMapOvr>
  <p:transition spd="slow">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AFCDFE41-79D8-4AE4-8550-E0CCF6A67AFA}"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A6F9F61D-E47A-44CD-8F95-BE57205E97AA}" type="slidenum">
              <a:rPr lang="lv-LV"/>
              <a:pPr>
                <a:defRPr/>
              </a:pPr>
              <a:t>‹#›</a:t>
            </a:fld>
            <a:endParaRPr lang="lv-LV"/>
          </a:p>
        </p:txBody>
      </p:sp>
    </p:spTree>
    <p:extLst>
      <p:ext uri="{BB962C8B-B14F-4D97-AF65-F5344CB8AC3E}">
        <p14:creationId xmlns:p14="http://schemas.microsoft.com/office/powerpoint/2010/main" val="167223257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4226EB4D-CB6D-4C41-B641-C86606800B74}"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6F0CFD3D-FEC5-4692-981E-5CCCCD5FAF52}" type="slidenum">
              <a:rPr lang="lv-LV"/>
              <a:pPr>
                <a:defRPr/>
              </a:pPr>
              <a:t>‹#›</a:t>
            </a:fld>
            <a:endParaRPr lang="lv-LV"/>
          </a:p>
        </p:txBody>
      </p:sp>
    </p:spTree>
    <p:extLst>
      <p:ext uri="{BB962C8B-B14F-4D97-AF65-F5344CB8AC3E}">
        <p14:creationId xmlns:p14="http://schemas.microsoft.com/office/powerpoint/2010/main" val="2187840913"/>
      </p:ext>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86D3F8F3-28DF-4A1C-8D80-E29A590BFC2B}"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0684A5A1-50FF-465B-95F4-C970ACF4007C}" type="slidenum">
              <a:rPr lang="lv-LV"/>
              <a:pPr>
                <a:defRPr/>
              </a:pPr>
              <a:t>‹#›</a:t>
            </a:fld>
            <a:endParaRPr lang="lv-LV"/>
          </a:p>
        </p:txBody>
      </p:sp>
    </p:spTree>
    <p:extLst>
      <p:ext uri="{BB962C8B-B14F-4D97-AF65-F5344CB8AC3E}">
        <p14:creationId xmlns:p14="http://schemas.microsoft.com/office/powerpoint/2010/main" val="826301814"/>
      </p:ext>
    </p:extLst>
  </p:cSld>
  <p:clrMapOvr>
    <a:masterClrMapping/>
  </p:clrMapOvr>
  <p:transition spd="slow">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5C49490F-2CEF-41FA-90BB-A039BD366A90}"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AA52852B-1A5C-4ECB-8434-7BE8B7D1EC6F}" type="slidenum">
              <a:rPr lang="lv-LV"/>
              <a:pPr>
                <a:defRPr/>
              </a:pPr>
              <a:t>‹#›</a:t>
            </a:fld>
            <a:endParaRPr lang="lv-LV"/>
          </a:p>
        </p:txBody>
      </p:sp>
    </p:spTree>
    <p:extLst>
      <p:ext uri="{BB962C8B-B14F-4D97-AF65-F5344CB8AC3E}">
        <p14:creationId xmlns:p14="http://schemas.microsoft.com/office/powerpoint/2010/main" val="2624263746"/>
      </p:ext>
    </p:extLst>
  </p:cSld>
  <p:clrMapOvr>
    <a:masterClrMapping/>
  </p:clrMapOvr>
  <p:transition spd="slow">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4BCA4DDD-F34B-4E77-A4C7-5FE21C6D3359}"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9F9DFFC0-18FB-441A-8757-285CD31DBB63}" type="slidenum">
              <a:rPr lang="lv-LV"/>
              <a:pPr>
                <a:defRPr/>
              </a:pPr>
              <a:t>‹#›</a:t>
            </a:fld>
            <a:endParaRPr lang="lv-LV"/>
          </a:p>
        </p:txBody>
      </p:sp>
    </p:spTree>
    <p:extLst>
      <p:ext uri="{BB962C8B-B14F-4D97-AF65-F5344CB8AC3E}">
        <p14:creationId xmlns:p14="http://schemas.microsoft.com/office/powerpoint/2010/main" val="3326657485"/>
      </p:ext>
    </p:extLst>
  </p:cSld>
  <p:clrMapOvr>
    <a:masterClrMapping/>
  </p:clrMapOvr>
  <p:transitio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9DD68297-9F07-4753-9589-EFC99D092224}"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2D0AB66E-34F1-4E61-8747-D3BAF09C1065}" type="slidenum">
              <a:rPr lang="lv-LV"/>
              <a:pPr>
                <a:defRPr/>
              </a:pPr>
              <a:t>‹#›</a:t>
            </a:fld>
            <a:endParaRPr lang="lv-LV"/>
          </a:p>
        </p:txBody>
      </p:sp>
    </p:spTree>
    <p:extLst>
      <p:ext uri="{BB962C8B-B14F-4D97-AF65-F5344CB8AC3E}">
        <p14:creationId xmlns:p14="http://schemas.microsoft.com/office/powerpoint/2010/main" val="302512515"/>
      </p:ext>
    </p:extLst>
  </p:cSld>
  <p:clrMapOvr>
    <a:masterClrMapping/>
  </p:clrMapOvr>
  <p:transitio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9C2CE4AE-00B6-4D48-89CC-EAE0717B1E5F}"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7AA4259-BCE5-4026-8F4F-BEA9AF89B27C}" type="slidenum">
              <a:rPr lang="lv-LV"/>
              <a:pPr>
                <a:defRPr/>
              </a:pPr>
              <a:t>‹#›</a:t>
            </a:fld>
            <a:endParaRPr lang="lv-LV"/>
          </a:p>
        </p:txBody>
      </p:sp>
    </p:spTree>
    <p:extLst>
      <p:ext uri="{BB962C8B-B14F-4D97-AF65-F5344CB8AC3E}">
        <p14:creationId xmlns:p14="http://schemas.microsoft.com/office/powerpoint/2010/main" val="1955352300"/>
      </p:ext>
    </p:extLst>
  </p:cSld>
  <p:clrMapOvr>
    <a:masterClrMapping/>
  </p:clrMapOvr>
  <p:transitio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2E9A385C-6C5D-4989-8D6A-1A2D876EE7E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7136E4A-CEFA-4096-9F01-57AA8EF80A59}" type="slidenum">
              <a:rPr lang="lv-LV"/>
              <a:pPr>
                <a:defRPr/>
              </a:pPr>
              <a:t>‹#›</a:t>
            </a:fld>
            <a:endParaRPr lang="lv-LV"/>
          </a:p>
        </p:txBody>
      </p:sp>
    </p:spTree>
    <p:extLst>
      <p:ext uri="{BB962C8B-B14F-4D97-AF65-F5344CB8AC3E}">
        <p14:creationId xmlns:p14="http://schemas.microsoft.com/office/powerpoint/2010/main" val="1881009690"/>
      </p:ext>
    </p:extLst>
  </p:cSld>
  <p:clrMapOvr>
    <a:masterClrMapping/>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4D21D08E-4B5D-4FA4-8DBF-B31D11FCF237}"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6917B71-0B80-4BDA-813B-A267B272DC84}" type="slidenum">
              <a:rPr lang="lv-LV"/>
              <a:pPr>
                <a:defRPr/>
              </a:pPr>
              <a:t>‹#›</a:t>
            </a:fld>
            <a:endParaRPr lang="lv-LV"/>
          </a:p>
        </p:txBody>
      </p:sp>
    </p:spTree>
    <p:extLst>
      <p:ext uri="{BB962C8B-B14F-4D97-AF65-F5344CB8AC3E}">
        <p14:creationId xmlns:p14="http://schemas.microsoft.com/office/powerpoint/2010/main" val="1258496462"/>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E7D9ADA-0B22-4605-8300-FCD1C43516F0}"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877D3A-00F1-453D-96BA-6E5FA7EE678A}" type="slidenum">
              <a:rPr lang="lv-LV"/>
              <a:pPr>
                <a:defRPr/>
              </a:pPr>
              <a:t>‹#›</a:t>
            </a:fld>
            <a:endParaRPr lang="lv-LV"/>
          </a:p>
        </p:txBody>
      </p:sp>
    </p:spTree>
    <p:extLst>
      <p:ext uri="{BB962C8B-B14F-4D97-AF65-F5344CB8AC3E}">
        <p14:creationId xmlns:p14="http://schemas.microsoft.com/office/powerpoint/2010/main" val="2408025416"/>
      </p:ext>
    </p:extLst>
  </p:cSld>
  <p:clrMapOvr>
    <a:masterClrMapping/>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AC50C10-578B-4BBC-8AFC-0D95A332EF5D}"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FBB8990-524F-498E-9F09-A9F26530C2A3}" type="slidenum">
              <a:rPr lang="lv-LV"/>
              <a:pPr>
                <a:defRPr/>
              </a:pPr>
              <a:t>‹#›</a:t>
            </a:fld>
            <a:endParaRPr lang="lv-LV"/>
          </a:p>
        </p:txBody>
      </p:sp>
    </p:spTree>
    <p:extLst>
      <p:ext uri="{BB962C8B-B14F-4D97-AF65-F5344CB8AC3E}">
        <p14:creationId xmlns:p14="http://schemas.microsoft.com/office/powerpoint/2010/main" val="1739064284"/>
      </p:ext>
    </p:extLst>
  </p:cSld>
  <p:clrMapOvr>
    <a:masterClrMapping/>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33E88DC0-ECDC-4BA2-81AD-E9928A0BFB80}"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86C5DC44-C2E0-4C22-9DA5-9A86CF32FD9A}" type="slidenum">
              <a:rPr lang="lv-LV"/>
              <a:pPr>
                <a:defRPr/>
              </a:pPr>
              <a:t>‹#›</a:t>
            </a:fld>
            <a:endParaRPr lang="lv-LV"/>
          </a:p>
        </p:txBody>
      </p:sp>
    </p:spTree>
    <p:extLst>
      <p:ext uri="{BB962C8B-B14F-4D97-AF65-F5344CB8AC3E}">
        <p14:creationId xmlns:p14="http://schemas.microsoft.com/office/powerpoint/2010/main" val="107367077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F9EF694F-8C42-4E15-9D6C-CA5E9F3CDBE3}"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4CFD642A-E82F-4B73-A09E-3C524FB76FCD}" type="slidenum">
              <a:rPr lang="lv-LV"/>
              <a:pPr>
                <a:defRPr/>
              </a:pPr>
              <a:t>‹#›</a:t>
            </a:fld>
            <a:endParaRPr lang="lv-LV"/>
          </a:p>
        </p:txBody>
      </p:sp>
    </p:spTree>
    <p:extLst>
      <p:ext uri="{BB962C8B-B14F-4D97-AF65-F5344CB8AC3E}">
        <p14:creationId xmlns:p14="http://schemas.microsoft.com/office/powerpoint/2010/main" val="1567687455"/>
      </p:ext>
    </p:extLst>
  </p:cSld>
  <p:clrMapOvr>
    <a:masterClrMapping/>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D95273FE-48A8-4678-BBDC-4090FC6EA39A}"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F7C92862-F87E-4488-A221-F80CFAD72952}" type="slidenum">
              <a:rPr lang="lv-LV"/>
              <a:pPr>
                <a:defRPr/>
              </a:pPr>
              <a:t>‹#›</a:t>
            </a:fld>
            <a:endParaRPr lang="lv-LV"/>
          </a:p>
        </p:txBody>
      </p:sp>
    </p:spTree>
    <p:extLst>
      <p:ext uri="{BB962C8B-B14F-4D97-AF65-F5344CB8AC3E}">
        <p14:creationId xmlns:p14="http://schemas.microsoft.com/office/powerpoint/2010/main" val="2578196393"/>
      </p:ext>
    </p:extLst>
  </p:cSld>
  <p:clrMapOvr>
    <a:masterClrMapping/>
  </p:clrMapOvr>
  <p:transition spd="slow">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55E7A78-9E4B-4D89-9779-84D576084155}"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4FB8DFD-7020-4AC5-AA11-A1CA7BFCB8F6}" type="slidenum">
              <a:rPr lang="lv-LV"/>
              <a:pPr>
                <a:defRPr/>
              </a:pPr>
              <a:t>‹#›</a:t>
            </a:fld>
            <a:endParaRPr lang="lv-LV"/>
          </a:p>
        </p:txBody>
      </p:sp>
    </p:spTree>
    <p:extLst>
      <p:ext uri="{BB962C8B-B14F-4D97-AF65-F5344CB8AC3E}">
        <p14:creationId xmlns:p14="http://schemas.microsoft.com/office/powerpoint/2010/main" val="3354627712"/>
      </p:ext>
    </p:extLst>
  </p:cSld>
  <p:clrMapOvr>
    <a:masterClrMapping/>
  </p:clrMapOvr>
  <p:transition spd="slow">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2813023-B50C-4080-849F-3245648AB7E6}"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7B58D51-0685-40F8-9492-738770300188}" type="slidenum">
              <a:rPr lang="lv-LV"/>
              <a:pPr>
                <a:defRPr/>
              </a:pPr>
              <a:t>‹#›</a:t>
            </a:fld>
            <a:endParaRPr lang="lv-LV"/>
          </a:p>
        </p:txBody>
      </p:sp>
    </p:spTree>
    <p:extLst>
      <p:ext uri="{BB962C8B-B14F-4D97-AF65-F5344CB8AC3E}">
        <p14:creationId xmlns:p14="http://schemas.microsoft.com/office/powerpoint/2010/main" val="951440709"/>
      </p:ext>
    </p:extLst>
  </p:cSld>
  <p:clrMapOvr>
    <a:masterClrMapping/>
  </p:clrMapOvr>
  <p:transition spd="slow">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80EF62CE-F0EC-42D7-92E6-4BFA5D98CC3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DC38DF2-FB2E-4F36-B5DF-DA14CBE6FE8D}" type="slidenum">
              <a:rPr lang="lv-LV"/>
              <a:pPr>
                <a:defRPr/>
              </a:pPr>
              <a:t>‹#›</a:t>
            </a:fld>
            <a:endParaRPr lang="lv-LV"/>
          </a:p>
        </p:txBody>
      </p:sp>
    </p:spTree>
    <p:extLst>
      <p:ext uri="{BB962C8B-B14F-4D97-AF65-F5344CB8AC3E}">
        <p14:creationId xmlns:p14="http://schemas.microsoft.com/office/powerpoint/2010/main" val="354319780"/>
      </p:ext>
    </p:extLst>
  </p:cSld>
  <p:clrMapOvr>
    <a:masterClrMapping/>
  </p:clrMapOvr>
  <p:transition spd="slow">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0F8D4F6-2AD0-49F9-9449-3FA35DA1E33F}"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3DA109A-5B1F-41D6-8204-39884F74F863}" type="slidenum">
              <a:rPr lang="lv-LV"/>
              <a:pPr>
                <a:defRPr/>
              </a:pPr>
              <a:t>‹#›</a:t>
            </a:fld>
            <a:endParaRPr lang="lv-LV"/>
          </a:p>
        </p:txBody>
      </p:sp>
    </p:spTree>
    <p:extLst>
      <p:ext uri="{BB962C8B-B14F-4D97-AF65-F5344CB8AC3E}">
        <p14:creationId xmlns:p14="http://schemas.microsoft.com/office/powerpoint/2010/main" val="3757579630"/>
      </p:ext>
    </p:extLst>
  </p:cSld>
  <p:clrMapOvr>
    <a:masterClrMapping/>
  </p:clrMapOvr>
  <p:transition spd="slow">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FF7AEFE6-C0E4-4771-90F2-BC80BF561C47}"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9C25100-C183-4E73-B650-AB342EBCCC3E}" type="slidenum">
              <a:rPr lang="lv-LV"/>
              <a:pPr>
                <a:defRPr/>
              </a:pPr>
              <a:t>‹#›</a:t>
            </a:fld>
            <a:endParaRPr lang="lv-LV"/>
          </a:p>
        </p:txBody>
      </p:sp>
    </p:spTree>
    <p:extLst>
      <p:ext uri="{BB962C8B-B14F-4D97-AF65-F5344CB8AC3E}">
        <p14:creationId xmlns:p14="http://schemas.microsoft.com/office/powerpoint/2010/main" val="3785182966"/>
      </p:ext>
    </p:extLst>
  </p:cSld>
  <p:clrMapOvr>
    <a:masterClrMapping/>
  </p:clrMapOvr>
  <p:transition spd="slow">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85F8229-ED83-4564-8CB6-DE6E8E2A2E86}"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21219668-E439-4CF3-9269-8C05C1DA4EFF}" type="slidenum">
              <a:rPr lang="lv-LV"/>
              <a:pPr>
                <a:defRPr/>
              </a:pPr>
              <a:t>‹#›</a:t>
            </a:fld>
            <a:endParaRPr lang="lv-LV"/>
          </a:p>
        </p:txBody>
      </p:sp>
    </p:spTree>
    <p:extLst>
      <p:ext uri="{BB962C8B-B14F-4D97-AF65-F5344CB8AC3E}">
        <p14:creationId xmlns:p14="http://schemas.microsoft.com/office/powerpoint/2010/main" val="1490807687"/>
      </p:ext>
    </p:extLst>
  </p:cSld>
  <p:clrMapOvr>
    <a:masterClrMapping/>
  </p:clrMapOvr>
  <p:transition spd="slow">
    <p:wip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16F3CBF5-F8D7-4BA7-9AC6-1EFC0B18D628}"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3DE97A8D-4615-4990-8014-50B84C68EA61}" type="slidenum">
              <a:rPr lang="lv-LV"/>
              <a:pPr>
                <a:defRPr/>
              </a:pPr>
              <a:t>‹#›</a:t>
            </a:fld>
            <a:endParaRPr lang="lv-LV"/>
          </a:p>
        </p:txBody>
      </p:sp>
    </p:spTree>
    <p:extLst>
      <p:ext uri="{BB962C8B-B14F-4D97-AF65-F5344CB8AC3E}">
        <p14:creationId xmlns:p14="http://schemas.microsoft.com/office/powerpoint/2010/main" val="395114308"/>
      </p:ext>
    </p:extLst>
  </p:cSld>
  <p:clrMapOvr>
    <a:masterClrMapping/>
  </p:clrMapOvr>
  <p:transition spd="slow">
    <p:wip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522ACCF-5F91-4D6B-A62E-B4D5A8752F7B}"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758864F-454A-4EDA-B9F1-450EF1D3DEA3}" type="slidenum">
              <a:rPr lang="lv-LV"/>
              <a:pPr>
                <a:defRPr/>
              </a:pPr>
              <a:t>‹#›</a:t>
            </a:fld>
            <a:endParaRPr lang="lv-LV"/>
          </a:p>
        </p:txBody>
      </p:sp>
    </p:spTree>
    <p:extLst>
      <p:ext uri="{BB962C8B-B14F-4D97-AF65-F5344CB8AC3E}">
        <p14:creationId xmlns:p14="http://schemas.microsoft.com/office/powerpoint/2010/main" val="2978678879"/>
      </p:ext>
    </p:extLst>
  </p:cSld>
  <p:clrMapOvr>
    <a:masterClrMapping/>
  </p:clrMapOvr>
  <p:transition spd="slow">
    <p:wip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4B8F3797-2FAE-48A5-962B-6D230BAEB40A}"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28B743A-6457-4B1A-909B-1C515588EECB}" type="slidenum">
              <a:rPr lang="lv-LV"/>
              <a:pPr>
                <a:defRPr/>
              </a:pPr>
              <a:t>‹#›</a:t>
            </a:fld>
            <a:endParaRPr lang="lv-LV"/>
          </a:p>
        </p:txBody>
      </p:sp>
    </p:spTree>
    <p:extLst>
      <p:ext uri="{BB962C8B-B14F-4D97-AF65-F5344CB8AC3E}">
        <p14:creationId xmlns:p14="http://schemas.microsoft.com/office/powerpoint/2010/main" val="241139224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C61FA5E-9953-4115-9DCC-45AC8E283D09}"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97F5F36-64C9-4A86-A81D-3D6FC84F5E9E}" type="slidenum">
              <a:rPr lang="lv-LV"/>
              <a:pPr>
                <a:defRPr/>
              </a:pPr>
              <a:t>‹#›</a:t>
            </a:fld>
            <a:endParaRPr lang="lv-LV"/>
          </a:p>
        </p:txBody>
      </p:sp>
    </p:spTree>
    <p:extLst>
      <p:ext uri="{BB962C8B-B14F-4D97-AF65-F5344CB8AC3E}">
        <p14:creationId xmlns:p14="http://schemas.microsoft.com/office/powerpoint/2010/main" val="590978658"/>
      </p:ext>
    </p:extLst>
  </p:cSld>
  <p:clrMapOvr>
    <a:masterClrMapping/>
  </p:clrMapOvr>
  <p:transitio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CA0B5C56-80D0-4F09-AE80-65FE58F5BEA2}"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7A803FAF-FA7A-45A7-9187-AED2E3DEBF2D}" type="slidenum">
              <a:rPr lang="lv-LV"/>
              <a:pPr>
                <a:defRPr/>
              </a:pPr>
              <a:t>‹#›</a:t>
            </a:fld>
            <a:endParaRPr lang="lv-LV"/>
          </a:p>
        </p:txBody>
      </p:sp>
    </p:spTree>
    <p:extLst>
      <p:ext uri="{BB962C8B-B14F-4D97-AF65-F5344CB8AC3E}">
        <p14:creationId xmlns:p14="http://schemas.microsoft.com/office/powerpoint/2010/main" val="4002478567"/>
      </p:ext>
    </p:extLst>
  </p:cSld>
  <p:clrMapOvr>
    <a:masterClrMapping/>
  </p:clrMapOvr>
  <p:transitio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B3631129-5053-487D-8E83-F033169A76DE}"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C896092D-7ABC-4BB5-A967-28FE217BCC93}" type="slidenum">
              <a:rPr lang="lv-LV"/>
              <a:pPr>
                <a:defRPr/>
              </a:pPr>
              <a:t>‹#›</a:t>
            </a:fld>
            <a:endParaRPr lang="lv-LV"/>
          </a:p>
        </p:txBody>
      </p:sp>
    </p:spTree>
    <p:extLst>
      <p:ext uri="{BB962C8B-B14F-4D97-AF65-F5344CB8AC3E}">
        <p14:creationId xmlns:p14="http://schemas.microsoft.com/office/powerpoint/2010/main" val="3180553234"/>
      </p:ext>
    </p:extLst>
  </p:cSld>
  <p:clrMapOvr>
    <a:masterClrMapping/>
  </p:clrMapOvr>
  <p:transitio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AF97C11-BD82-430F-954E-A7B948CEFD0E}"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7F755C2-9828-4B4F-AAB9-0765D3AB8A04}" type="slidenum">
              <a:rPr lang="lv-LV"/>
              <a:pPr>
                <a:defRPr/>
              </a:pPr>
              <a:t>‹#›</a:t>
            </a:fld>
            <a:endParaRPr lang="lv-LV"/>
          </a:p>
        </p:txBody>
      </p:sp>
    </p:spTree>
    <p:extLst>
      <p:ext uri="{BB962C8B-B14F-4D97-AF65-F5344CB8AC3E}">
        <p14:creationId xmlns:p14="http://schemas.microsoft.com/office/powerpoint/2010/main" val="1659134108"/>
      </p:ext>
    </p:extLst>
  </p:cSld>
  <p:clrMapOvr>
    <a:masterClrMapping/>
  </p:clrMapOvr>
  <p:transitio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F8C2F6D-2006-4ECD-A746-4AD6C2B5D0F3}"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95308EB-A837-4225-AE58-8CC44789C763}" type="slidenum">
              <a:rPr lang="lv-LV"/>
              <a:pPr>
                <a:defRPr/>
              </a:pPr>
              <a:t>‹#›</a:t>
            </a:fld>
            <a:endParaRPr lang="lv-LV"/>
          </a:p>
        </p:txBody>
      </p:sp>
    </p:spTree>
    <p:extLst>
      <p:ext uri="{BB962C8B-B14F-4D97-AF65-F5344CB8AC3E}">
        <p14:creationId xmlns:p14="http://schemas.microsoft.com/office/powerpoint/2010/main" val="3098716607"/>
      </p:ext>
    </p:extLst>
  </p:cSld>
  <p:clrMapOvr>
    <a:masterClrMapping/>
  </p:clrMapOvr>
  <p:transitio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C882FD81-DAE7-4083-9A89-1937388CED3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F7E2661-CAE4-48D7-98E9-7AAFF72C07E6}" type="slidenum">
              <a:rPr lang="lv-LV"/>
              <a:pPr>
                <a:defRPr/>
              </a:pPr>
              <a:t>‹#›</a:t>
            </a:fld>
            <a:endParaRPr lang="lv-LV"/>
          </a:p>
        </p:txBody>
      </p:sp>
    </p:spTree>
    <p:extLst>
      <p:ext uri="{BB962C8B-B14F-4D97-AF65-F5344CB8AC3E}">
        <p14:creationId xmlns:p14="http://schemas.microsoft.com/office/powerpoint/2010/main" val="483036556"/>
      </p:ext>
    </p:extLst>
  </p:cSld>
  <p:clrMapOvr>
    <a:masterClrMapping/>
  </p:clrMapOvr>
  <p:transitio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79E8E0B6-BC0E-4C08-B9C3-9E09E401E0D8}"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770EA67-07AE-4B9C-9BF3-C4B337D4D667}" type="slidenum">
              <a:rPr lang="lv-LV"/>
              <a:pPr>
                <a:defRPr/>
              </a:pPr>
              <a:t>‹#›</a:t>
            </a:fld>
            <a:endParaRPr lang="lv-LV"/>
          </a:p>
        </p:txBody>
      </p:sp>
    </p:spTree>
    <p:extLst>
      <p:ext uri="{BB962C8B-B14F-4D97-AF65-F5344CB8AC3E}">
        <p14:creationId xmlns:p14="http://schemas.microsoft.com/office/powerpoint/2010/main" val="3996576857"/>
      </p:ext>
    </p:extLst>
  </p:cSld>
  <p:clrMapOvr>
    <a:masterClrMapping/>
  </p:clrMapOvr>
  <p:transitio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703DE9F-C66D-423C-93CC-6A326C0CA61F}"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AB67221-EFB2-4327-8933-01739357C833}" type="slidenum">
              <a:rPr lang="lv-LV"/>
              <a:pPr>
                <a:defRPr/>
              </a:pPr>
              <a:t>‹#›</a:t>
            </a:fld>
            <a:endParaRPr lang="lv-LV"/>
          </a:p>
        </p:txBody>
      </p:sp>
    </p:spTree>
    <p:extLst>
      <p:ext uri="{BB962C8B-B14F-4D97-AF65-F5344CB8AC3E}">
        <p14:creationId xmlns:p14="http://schemas.microsoft.com/office/powerpoint/2010/main" val="3197695442"/>
      </p:ext>
    </p:extLst>
  </p:cSld>
  <p:clrMapOvr>
    <a:masterClrMapping/>
  </p:clrMapOvr>
  <p:transitio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0D58C8-4166-4999-B88B-39D0A65C0753}"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FD18F57-58E2-4AAA-87CC-3AE665CF0A73}" type="slidenum">
              <a:rPr lang="lv-LV"/>
              <a:pPr>
                <a:defRPr/>
              </a:pPr>
              <a:t>‹#›</a:t>
            </a:fld>
            <a:endParaRPr lang="lv-LV"/>
          </a:p>
        </p:txBody>
      </p:sp>
    </p:spTree>
    <p:extLst>
      <p:ext uri="{BB962C8B-B14F-4D97-AF65-F5344CB8AC3E}">
        <p14:creationId xmlns:p14="http://schemas.microsoft.com/office/powerpoint/2010/main" val="1459712109"/>
      </p:ext>
    </p:extLst>
  </p:cSld>
  <p:clrMapOvr>
    <a:masterClrMapping/>
  </p:clrMapOvr>
  <p:transition spd="slow">
    <p:wip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31704D59-D392-4EE6-99FC-A42CDC64B5B8}"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6819F48-9485-4EB0-BFE3-A0AB256C4F34}" type="slidenum">
              <a:rPr lang="lv-LV"/>
              <a:pPr>
                <a:defRPr/>
              </a:pPr>
              <a:t>‹#›</a:t>
            </a:fld>
            <a:endParaRPr lang="lv-LV"/>
          </a:p>
        </p:txBody>
      </p:sp>
    </p:spTree>
    <p:extLst>
      <p:ext uri="{BB962C8B-B14F-4D97-AF65-F5344CB8AC3E}">
        <p14:creationId xmlns:p14="http://schemas.microsoft.com/office/powerpoint/2010/main" val="1141267636"/>
      </p:ext>
    </p:extLst>
  </p:cSld>
  <p:clrMapOvr>
    <a:masterClrMapping/>
  </p:clrMapOvr>
  <p:transition spd="slow">
    <p:wip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B7A8266-1495-4465-BF8F-26437ED7451D}"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D27C27A-797F-4858-ADD8-FB0FF532F574}" type="slidenum">
              <a:rPr lang="lv-LV"/>
              <a:pPr>
                <a:defRPr/>
              </a:pPr>
              <a:t>‹#›</a:t>
            </a:fld>
            <a:endParaRPr lang="lv-LV"/>
          </a:p>
        </p:txBody>
      </p:sp>
    </p:spTree>
    <p:extLst>
      <p:ext uri="{BB962C8B-B14F-4D97-AF65-F5344CB8AC3E}">
        <p14:creationId xmlns:p14="http://schemas.microsoft.com/office/powerpoint/2010/main" val="337622195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EADDD380-34F0-4739-8370-B7ABDA563DAB}"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E2F9664D-73E7-4776-9A28-E66F97A13CD3}" type="slidenum">
              <a:rPr lang="lv-LV"/>
              <a:pPr>
                <a:defRPr/>
              </a:pPr>
              <a:t>‹#›</a:t>
            </a:fld>
            <a:endParaRPr lang="lv-LV"/>
          </a:p>
        </p:txBody>
      </p:sp>
    </p:spTree>
    <p:extLst>
      <p:ext uri="{BB962C8B-B14F-4D97-AF65-F5344CB8AC3E}">
        <p14:creationId xmlns:p14="http://schemas.microsoft.com/office/powerpoint/2010/main" val="2959353453"/>
      </p:ext>
    </p:extLst>
  </p:cSld>
  <p:clrMapOvr>
    <a:masterClrMapping/>
  </p:clrMapOvr>
  <p:transition spd="slow">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65AC00E-BDA6-4491-B729-B8E791B4B18B}" type="datetime1">
              <a:rPr lang="lv-LV"/>
              <a:pPr>
                <a:defRPr/>
              </a:pPr>
              <a:t>11.11.2016</a:t>
            </a:fld>
            <a:endParaRPr lang="lv-LV"/>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F0F61D9-5341-419B-8928-7641398F564E}" type="slidenum">
              <a:rPr lang="lv-LV"/>
              <a:pPr>
                <a:defRPr/>
              </a:pPr>
              <a:t>‹#›</a:t>
            </a:fld>
            <a:endParaRPr lang="lv-LV"/>
          </a:p>
        </p:txBody>
      </p:sp>
    </p:spTree>
    <p:extLst>
      <p:ext uri="{BB962C8B-B14F-4D97-AF65-F5344CB8AC3E}">
        <p14:creationId xmlns:p14="http://schemas.microsoft.com/office/powerpoint/2010/main" val="2811564060"/>
      </p:ext>
    </p:extLst>
  </p:cSld>
  <p:clrMapOvr>
    <a:masterClrMapping/>
  </p:clrMapOvr>
  <p:transition spd="slow">
    <p:wip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464DF82-6729-4668-86B2-3FCA61274DAA}" type="datetime1">
              <a:rPr lang="lv-LV"/>
              <a:pPr>
                <a:defRPr/>
              </a:pPr>
              <a:t>11.11.2016</a:t>
            </a:fld>
            <a:endParaRPr lang="lv-LV"/>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9A94FF4-F2D4-4A98-B92C-82EC903C4636}" type="slidenum">
              <a:rPr lang="lv-LV"/>
              <a:pPr>
                <a:defRPr/>
              </a:pPr>
              <a:t>‹#›</a:t>
            </a:fld>
            <a:endParaRPr lang="lv-LV"/>
          </a:p>
        </p:txBody>
      </p:sp>
    </p:spTree>
    <p:extLst>
      <p:ext uri="{BB962C8B-B14F-4D97-AF65-F5344CB8AC3E}">
        <p14:creationId xmlns:p14="http://schemas.microsoft.com/office/powerpoint/2010/main" val="1577501509"/>
      </p:ext>
    </p:extLst>
  </p:cSld>
  <p:clrMapOvr>
    <a:masterClrMapping/>
  </p:clrMapOvr>
  <p:transition spd="slow">
    <p:wip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73420F8-22BC-4145-BDB1-A06D0C8C54B8}" type="datetime1">
              <a:rPr lang="lv-LV"/>
              <a:pPr>
                <a:defRPr/>
              </a:pPr>
              <a:t>11.11.2016</a:t>
            </a:fld>
            <a:endParaRPr lang="lv-LV"/>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7F09FB8-DF07-4D4E-AECC-A18A5B1B0FB7}" type="slidenum">
              <a:rPr lang="lv-LV"/>
              <a:pPr>
                <a:defRPr/>
              </a:pPr>
              <a:t>‹#›</a:t>
            </a:fld>
            <a:endParaRPr lang="lv-LV"/>
          </a:p>
        </p:txBody>
      </p:sp>
    </p:spTree>
    <p:extLst>
      <p:ext uri="{BB962C8B-B14F-4D97-AF65-F5344CB8AC3E}">
        <p14:creationId xmlns:p14="http://schemas.microsoft.com/office/powerpoint/2010/main" val="4203239712"/>
      </p:ext>
    </p:extLst>
  </p:cSld>
  <p:clrMapOvr>
    <a:masterClrMapping/>
  </p:clrMapOvr>
  <p:transition spd="slow">
    <p:wip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907B814-F299-4FD4-868C-4D568DDF8B92}"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8EFAB67-C804-4FF7-BF92-6306B2271B61}" type="slidenum">
              <a:rPr lang="lv-LV"/>
              <a:pPr>
                <a:defRPr/>
              </a:pPr>
              <a:t>‹#›</a:t>
            </a:fld>
            <a:endParaRPr lang="lv-LV"/>
          </a:p>
        </p:txBody>
      </p:sp>
    </p:spTree>
    <p:extLst>
      <p:ext uri="{BB962C8B-B14F-4D97-AF65-F5344CB8AC3E}">
        <p14:creationId xmlns:p14="http://schemas.microsoft.com/office/powerpoint/2010/main" val="44259857"/>
      </p:ext>
    </p:extLst>
  </p:cSld>
  <p:clrMapOvr>
    <a:masterClrMapping/>
  </p:clrMapOvr>
  <p:transition spd="slow">
    <p:wip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D4B48B1-6721-4654-80EF-37C625CC4F28}"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DF5C180-EC66-4163-93FC-A68860310AC8}" type="slidenum">
              <a:rPr lang="lv-LV"/>
              <a:pPr>
                <a:defRPr/>
              </a:pPr>
              <a:t>‹#›</a:t>
            </a:fld>
            <a:endParaRPr lang="lv-LV"/>
          </a:p>
        </p:txBody>
      </p:sp>
    </p:spTree>
    <p:extLst>
      <p:ext uri="{BB962C8B-B14F-4D97-AF65-F5344CB8AC3E}">
        <p14:creationId xmlns:p14="http://schemas.microsoft.com/office/powerpoint/2010/main" val="2692371901"/>
      </p:ext>
    </p:extLst>
  </p:cSld>
  <p:clrMapOvr>
    <a:masterClrMapping/>
  </p:clrMapOvr>
  <p:transition spd="slow">
    <p:wip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6F9DC94-F127-449E-A804-2EFF0ADAB0CC}"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E11C281-76A1-4776-AE74-6147F56E4721}" type="slidenum">
              <a:rPr lang="lv-LV"/>
              <a:pPr>
                <a:defRPr/>
              </a:pPr>
              <a:t>‹#›</a:t>
            </a:fld>
            <a:endParaRPr lang="lv-LV"/>
          </a:p>
        </p:txBody>
      </p:sp>
    </p:spTree>
    <p:extLst>
      <p:ext uri="{BB962C8B-B14F-4D97-AF65-F5344CB8AC3E}">
        <p14:creationId xmlns:p14="http://schemas.microsoft.com/office/powerpoint/2010/main" val="4280450215"/>
      </p:ext>
    </p:extLst>
  </p:cSld>
  <p:clrMapOvr>
    <a:masterClrMapping/>
  </p:clrMapOvr>
  <p:transition spd="slow">
    <p:wip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B146AC7-0741-40A7-8EC3-C4CBDD8D7161}"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334394-79C2-4996-BAE7-637D39AB9DDD}" type="slidenum">
              <a:rPr lang="lv-LV"/>
              <a:pPr>
                <a:defRPr/>
              </a:pPr>
              <a:t>‹#›</a:t>
            </a:fld>
            <a:endParaRPr lang="lv-LV"/>
          </a:p>
        </p:txBody>
      </p:sp>
    </p:spTree>
    <p:extLst>
      <p:ext uri="{BB962C8B-B14F-4D97-AF65-F5344CB8AC3E}">
        <p14:creationId xmlns:p14="http://schemas.microsoft.com/office/powerpoint/2010/main" val="2141940079"/>
      </p:ext>
    </p:extLst>
  </p:cSld>
  <p:clrMapOvr>
    <a:masterClrMapping/>
  </p:clrMapOvr>
  <p:transition spd="slow">
    <p:wip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D67D9B-5D4D-4B0B-BEAC-5908D413AA52}"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446A00-F374-46EC-B699-787B25C3B544}" type="slidenum">
              <a:rPr lang="lv-LV"/>
              <a:pPr>
                <a:defRPr/>
              </a:pPr>
              <a:t>‹#›</a:t>
            </a:fld>
            <a:endParaRPr lang="lv-LV"/>
          </a:p>
        </p:txBody>
      </p:sp>
    </p:spTree>
    <p:extLst>
      <p:ext uri="{BB962C8B-B14F-4D97-AF65-F5344CB8AC3E}">
        <p14:creationId xmlns:p14="http://schemas.microsoft.com/office/powerpoint/2010/main" val="1986235435"/>
      </p:ext>
    </p:extLst>
  </p:cSld>
  <p:clrMapOvr>
    <a:masterClrMapping/>
  </p:clrMapOvr>
  <p:transition spd="slow">
    <p:wip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85756C-18DB-46D1-A536-E6ED932934A9}"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7BEBCD-B02D-47D3-A3BE-98225A3932FD}" type="slidenum">
              <a:rPr lang="lv-LV"/>
              <a:pPr>
                <a:defRPr/>
              </a:pPr>
              <a:t>‹#›</a:t>
            </a:fld>
            <a:endParaRPr lang="lv-LV"/>
          </a:p>
        </p:txBody>
      </p:sp>
    </p:spTree>
    <p:extLst>
      <p:ext uri="{BB962C8B-B14F-4D97-AF65-F5344CB8AC3E}">
        <p14:creationId xmlns:p14="http://schemas.microsoft.com/office/powerpoint/2010/main" val="488650776"/>
      </p:ext>
    </p:extLst>
  </p:cSld>
  <p:clrMapOvr>
    <a:masterClrMapping/>
  </p:clrMapOvr>
  <p:transition spd="slow">
    <p:wip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CFB8A8-B78A-4883-AC39-0A8B2725EB9C}"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159A96-9CBB-4F19-BA8B-DA5B4BB32E49}" type="slidenum">
              <a:rPr lang="lv-LV"/>
              <a:pPr>
                <a:defRPr/>
              </a:pPr>
              <a:t>‹#›</a:t>
            </a:fld>
            <a:endParaRPr lang="lv-LV"/>
          </a:p>
        </p:txBody>
      </p:sp>
    </p:spTree>
    <p:extLst>
      <p:ext uri="{BB962C8B-B14F-4D97-AF65-F5344CB8AC3E}">
        <p14:creationId xmlns:p14="http://schemas.microsoft.com/office/powerpoint/2010/main" val="2233678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441B2546-E22D-42A2-A6DA-CAC92000B1B8}"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2D91169B-52B3-4910-A331-7F48BA3EFCA0}" type="slidenum">
              <a:rPr lang="lv-LV"/>
              <a:pPr>
                <a:defRPr/>
              </a:pPr>
              <a:t>‹#›</a:t>
            </a:fld>
            <a:endParaRPr lang="lv-LV"/>
          </a:p>
        </p:txBody>
      </p:sp>
    </p:spTree>
    <p:extLst>
      <p:ext uri="{BB962C8B-B14F-4D97-AF65-F5344CB8AC3E}">
        <p14:creationId xmlns:p14="http://schemas.microsoft.com/office/powerpoint/2010/main" val="254307713"/>
      </p:ext>
    </p:extLst>
  </p:cSld>
  <p:clrMapOvr>
    <a:masterClrMapping/>
  </p:clrMapOvr>
  <p:transition spd="slow">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B39D9E-6963-4A1E-82AC-7C669D30D7F1}"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79727B-EC92-4DD7-A5C8-4C5D72EB7475}" type="slidenum">
              <a:rPr lang="lv-LV"/>
              <a:pPr>
                <a:defRPr/>
              </a:pPr>
              <a:t>‹#›</a:t>
            </a:fld>
            <a:endParaRPr lang="lv-LV"/>
          </a:p>
        </p:txBody>
      </p:sp>
    </p:spTree>
    <p:extLst>
      <p:ext uri="{BB962C8B-B14F-4D97-AF65-F5344CB8AC3E}">
        <p14:creationId xmlns:p14="http://schemas.microsoft.com/office/powerpoint/2010/main" val="2379971256"/>
      </p:ext>
    </p:extLst>
  </p:cSld>
  <p:clrMapOvr>
    <a:masterClrMapping/>
  </p:clrMapOvr>
  <p:transition spd="slow">
    <p:wip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446114-667C-45FA-89EA-67BD5B06C33F}" type="datetime1">
              <a:rPr lang="lv-LV"/>
              <a:pPr>
                <a:defRPr/>
              </a:pPr>
              <a:t>11.11.2016</a:t>
            </a:fld>
            <a:endParaRPr 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32AB4E-FED6-4C5D-BAF5-CFEF50ADDFF7}" type="slidenum">
              <a:rPr lang="lv-LV"/>
              <a:pPr>
                <a:defRPr/>
              </a:pPr>
              <a:t>‹#›</a:t>
            </a:fld>
            <a:endParaRPr lang="lv-LV"/>
          </a:p>
        </p:txBody>
      </p:sp>
    </p:spTree>
    <p:extLst>
      <p:ext uri="{BB962C8B-B14F-4D97-AF65-F5344CB8AC3E}">
        <p14:creationId xmlns:p14="http://schemas.microsoft.com/office/powerpoint/2010/main" val="3579385150"/>
      </p:ext>
    </p:extLst>
  </p:cSld>
  <p:clrMapOvr>
    <a:masterClrMapping/>
  </p:clrMapOvr>
  <p:transition spd="slow">
    <p:wip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7177C9-2D7C-4C21-80BA-C8793C3210D3}" type="datetime1">
              <a:rPr lang="lv-LV"/>
              <a:pPr>
                <a:defRPr/>
              </a:pPr>
              <a:t>11.11.2016</a:t>
            </a:fld>
            <a:endParaRPr 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F35AD1-9B72-4752-962E-97B1356C9606}" type="slidenum">
              <a:rPr lang="lv-LV"/>
              <a:pPr>
                <a:defRPr/>
              </a:pPr>
              <a:t>‹#›</a:t>
            </a:fld>
            <a:endParaRPr lang="lv-LV"/>
          </a:p>
        </p:txBody>
      </p:sp>
    </p:spTree>
    <p:extLst>
      <p:ext uri="{BB962C8B-B14F-4D97-AF65-F5344CB8AC3E}">
        <p14:creationId xmlns:p14="http://schemas.microsoft.com/office/powerpoint/2010/main" val="2845860222"/>
      </p:ext>
    </p:extLst>
  </p:cSld>
  <p:clrMapOvr>
    <a:masterClrMapping/>
  </p:clrMapOvr>
  <p:transition spd="slow">
    <p:wip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56589E-1DB1-4A30-B4A3-4C063498BFE5}" type="datetime1">
              <a:rPr lang="lv-LV"/>
              <a:pPr>
                <a:defRPr/>
              </a:pPr>
              <a:t>11.11.2016</a:t>
            </a:fld>
            <a:endParaRPr 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28FD59-8440-458E-9855-A300318FD8FE}" type="slidenum">
              <a:rPr lang="lv-LV"/>
              <a:pPr>
                <a:defRPr/>
              </a:pPr>
              <a:t>‹#›</a:t>
            </a:fld>
            <a:endParaRPr lang="lv-LV"/>
          </a:p>
        </p:txBody>
      </p:sp>
    </p:spTree>
    <p:extLst>
      <p:ext uri="{BB962C8B-B14F-4D97-AF65-F5344CB8AC3E}">
        <p14:creationId xmlns:p14="http://schemas.microsoft.com/office/powerpoint/2010/main" val="4198207165"/>
      </p:ext>
    </p:extLst>
  </p:cSld>
  <p:clrMapOvr>
    <a:masterClrMapping/>
  </p:clrMapOvr>
  <p:transition spd="slow">
    <p:wip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E9B37F-647B-4A5C-8213-18790820994A}"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129C9-DF71-45D6-82FB-0AF803F7CB2D}" type="slidenum">
              <a:rPr lang="lv-LV"/>
              <a:pPr>
                <a:defRPr/>
              </a:pPr>
              <a:t>‹#›</a:t>
            </a:fld>
            <a:endParaRPr lang="lv-LV"/>
          </a:p>
        </p:txBody>
      </p:sp>
    </p:spTree>
    <p:extLst>
      <p:ext uri="{BB962C8B-B14F-4D97-AF65-F5344CB8AC3E}">
        <p14:creationId xmlns:p14="http://schemas.microsoft.com/office/powerpoint/2010/main" val="2184222286"/>
      </p:ext>
    </p:extLst>
  </p:cSld>
  <p:clrMapOvr>
    <a:masterClrMapping/>
  </p:clrMapOvr>
  <p:transition spd="slow">
    <p:wip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E98B97-5256-4E3C-B3AA-EBA6CA1B42C3}"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E48DD8-FC6B-44EC-9794-6B3481100CA1}" type="slidenum">
              <a:rPr lang="lv-LV"/>
              <a:pPr>
                <a:defRPr/>
              </a:pPr>
              <a:t>‹#›</a:t>
            </a:fld>
            <a:endParaRPr lang="lv-LV"/>
          </a:p>
        </p:txBody>
      </p:sp>
    </p:spTree>
    <p:extLst>
      <p:ext uri="{BB962C8B-B14F-4D97-AF65-F5344CB8AC3E}">
        <p14:creationId xmlns:p14="http://schemas.microsoft.com/office/powerpoint/2010/main" val="4234066019"/>
      </p:ext>
    </p:extLst>
  </p:cSld>
  <p:clrMapOvr>
    <a:masterClrMapping/>
  </p:clrMapOvr>
  <p:transition spd="slow">
    <p:wip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80AEBC-C3C8-48EE-86CE-2E4062843C0B}"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CC1D9E-07C4-414E-A101-2FE78EB2C3EB}" type="slidenum">
              <a:rPr lang="lv-LV"/>
              <a:pPr>
                <a:defRPr/>
              </a:pPr>
              <a:t>‹#›</a:t>
            </a:fld>
            <a:endParaRPr lang="lv-LV"/>
          </a:p>
        </p:txBody>
      </p:sp>
    </p:spTree>
    <p:extLst>
      <p:ext uri="{BB962C8B-B14F-4D97-AF65-F5344CB8AC3E}">
        <p14:creationId xmlns:p14="http://schemas.microsoft.com/office/powerpoint/2010/main" val="1258310617"/>
      </p:ext>
    </p:extLst>
  </p:cSld>
  <p:clrMapOvr>
    <a:masterClrMapping/>
  </p:clrMapOvr>
  <p:transition spd="slow">
    <p:wip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CB8558-5FF3-4404-8C8E-197E72925478}"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F6FEC8-1834-4741-9133-B642FAC17729}" type="slidenum">
              <a:rPr lang="lv-LV"/>
              <a:pPr>
                <a:defRPr/>
              </a:pPr>
              <a:t>‹#›</a:t>
            </a:fld>
            <a:endParaRPr lang="lv-LV"/>
          </a:p>
        </p:txBody>
      </p:sp>
    </p:spTree>
    <p:extLst>
      <p:ext uri="{BB962C8B-B14F-4D97-AF65-F5344CB8AC3E}">
        <p14:creationId xmlns:p14="http://schemas.microsoft.com/office/powerpoint/2010/main" val="3194685014"/>
      </p:ext>
    </p:extLst>
  </p:cSld>
  <p:clrMapOvr>
    <a:masterClrMapping/>
  </p:clrMapOvr>
  <p:transition spd="slow">
    <p:wip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22E81EA7-8C53-4B47-B212-291776508CE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468FC5D-7451-4A17-9E62-4C33B0679F03}" type="slidenum">
              <a:rPr lang="lv-LV"/>
              <a:pPr>
                <a:defRPr/>
              </a:pPr>
              <a:t>‹#›</a:t>
            </a:fld>
            <a:endParaRPr lang="lv-LV"/>
          </a:p>
        </p:txBody>
      </p:sp>
    </p:spTree>
    <p:extLst>
      <p:ext uri="{BB962C8B-B14F-4D97-AF65-F5344CB8AC3E}">
        <p14:creationId xmlns:p14="http://schemas.microsoft.com/office/powerpoint/2010/main" val="3484102929"/>
      </p:ext>
    </p:extLst>
  </p:cSld>
  <p:clrMapOvr>
    <a:masterClrMapping/>
  </p:clrMapOvr>
  <p:transition spd="slow">
    <p:wip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868CEAE5-F53A-4493-AE85-BB4B522385AA}"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ABBAE47-4ABD-428B-971F-05D467850BF6}" type="slidenum">
              <a:rPr lang="lv-LV"/>
              <a:pPr>
                <a:defRPr/>
              </a:pPr>
              <a:t>‹#›</a:t>
            </a:fld>
            <a:endParaRPr lang="lv-LV"/>
          </a:p>
        </p:txBody>
      </p:sp>
    </p:spTree>
    <p:extLst>
      <p:ext uri="{BB962C8B-B14F-4D97-AF65-F5344CB8AC3E}">
        <p14:creationId xmlns:p14="http://schemas.microsoft.com/office/powerpoint/2010/main" val="57204957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9D8ECFC-D8CA-4466-97DC-021B387F6189}"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9AC8ACC3-0592-430B-8877-ED12F81480D0}" type="slidenum">
              <a:rPr lang="lv-LV"/>
              <a:pPr>
                <a:defRPr/>
              </a:pPr>
              <a:t>‹#›</a:t>
            </a:fld>
            <a:endParaRPr lang="lv-LV"/>
          </a:p>
        </p:txBody>
      </p:sp>
    </p:spTree>
    <p:extLst>
      <p:ext uri="{BB962C8B-B14F-4D97-AF65-F5344CB8AC3E}">
        <p14:creationId xmlns:p14="http://schemas.microsoft.com/office/powerpoint/2010/main" val="728065841"/>
      </p:ext>
    </p:extLst>
  </p:cSld>
  <p:clrMapOvr>
    <a:masterClrMapping/>
  </p:clrMapOvr>
  <p:transition spd="slow">
    <p:wip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01301209-60C1-489F-ACAF-1BC1612F87A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0609418-56B7-4655-AA93-2D2A3D855B09}" type="slidenum">
              <a:rPr lang="lv-LV"/>
              <a:pPr>
                <a:defRPr/>
              </a:pPr>
              <a:t>‹#›</a:t>
            </a:fld>
            <a:endParaRPr lang="lv-LV"/>
          </a:p>
        </p:txBody>
      </p:sp>
    </p:spTree>
    <p:extLst>
      <p:ext uri="{BB962C8B-B14F-4D97-AF65-F5344CB8AC3E}">
        <p14:creationId xmlns:p14="http://schemas.microsoft.com/office/powerpoint/2010/main" val="3323409091"/>
      </p:ext>
    </p:extLst>
  </p:cSld>
  <p:clrMapOvr>
    <a:masterClrMapping/>
  </p:clrMapOvr>
  <p:transition spd="slow">
    <p:wip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09C0969-E0EE-4B92-A19D-803109DA4F3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32C53C-6044-4DDB-805C-A0675A98C36C}" type="slidenum">
              <a:rPr lang="lv-LV"/>
              <a:pPr>
                <a:defRPr/>
              </a:pPr>
              <a:t>‹#›</a:t>
            </a:fld>
            <a:endParaRPr lang="lv-LV"/>
          </a:p>
        </p:txBody>
      </p:sp>
    </p:spTree>
    <p:extLst>
      <p:ext uri="{BB962C8B-B14F-4D97-AF65-F5344CB8AC3E}">
        <p14:creationId xmlns:p14="http://schemas.microsoft.com/office/powerpoint/2010/main" val="718822833"/>
      </p:ext>
    </p:extLst>
  </p:cSld>
  <p:clrMapOvr>
    <a:masterClrMapping/>
  </p:clrMapOvr>
  <p:transition spd="slow">
    <p:wip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BB66B95E-0B6A-4E07-8581-3E17BC0872C7}"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C7D97BC-1271-47D6-BCCC-C7FD784160CF}" type="slidenum">
              <a:rPr lang="lv-LV"/>
              <a:pPr>
                <a:defRPr/>
              </a:pPr>
              <a:t>‹#›</a:t>
            </a:fld>
            <a:endParaRPr lang="lv-LV"/>
          </a:p>
        </p:txBody>
      </p:sp>
    </p:spTree>
    <p:extLst>
      <p:ext uri="{BB962C8B-B14F-4D97-AF65-F5344CB8AC3E}">
        <p14:creationId xmlns:p14="http://schemas.microsoft.com/office/powerpoint/2010/main" val="1213665367"/>
      </p:ext>
    </p:extLst>
  </p:cSld>
  <p:clrMapOvr>
    <a:masterClrMapping/>
  </p:clrMapOvr>
  <p:transition spd="slow">
    <p:wip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23E933E2-AAFB-4E35-8682-7D00EE89BF2C}"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9E113E7C-2A5D-4DD4-9691-64469E474966}" type="slidenum">
              <a:rPr lang="lv-LV"/>
              <a:pPr>
                <a:defRPr/>
              </a:pPr>
              <a:t>‹#›</a:t>
            </a:fld>
            <a:endParaRPr lang="lv-LV"/>
          </a:p>
        </p:txBody>
      </p:sp>
    </p:spTree>
    <p:extLst>
      <p:ext uri="{BB962C8B-B14F-4D97-AF65-F5344CB8AC3E}">
        <p14:creationId xmlns:p14="http://schemas.microsoft.com/office/powerpoint/2010/main" val="3204456780"/>
      </p:ext>
    </p:extLst>
  </p:cSld>
  <p:clrMapOvr>
    <a:masterClrMapping/>
  </p:clrMapOvr>
  <p:transition spd="slow">
    <p:wip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F0D9A729-FF4A-4B6B-9DD0-6D0F64943EA0}"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B959743F-B474-4DB1-995C-936CBC12B26B}" type="slidenum">
              <a:rPr lang="lv-LV"/>
              <a:pPr>
                <a:defRPr/>
              </a:pPr>
              <a:t>‹#›</a:t>
            </a:fld>
            <a:endParaRPr lang="lv-LV"/>
          </a:p>
        </p:txBody>
      </p:sp>
    </p:spTree>
    <p:extLst>
      <p:ext uri="{BB962C8B-B14F-4D97-AF65-F5344CB8AC3E}">
        <p14:creationId xmlns:p14="http://schemas.microsoft.com/office/powerpoint/2010/main" val="1432226513"/>
      </p:ext>
    </p:extLst>
  </p:cSld>
  <p:clrMapOvr>
    <a:masterClrMapping/>
  </p:clrMapOvr>
  <p:transition spd="slow">
    <p:wip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E61192A-E697-4E12-ADE0-E334DF161454}"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7516F9D-3269-4251-8073-2CE8814F6736}" type="slidenum">
              <a:rPr lang="lv-LV"/>
              <a:pPr>
                <a:defRPr/>
              </a:pPr>
              <a:t>‹#›</a:t>
            </a:fld>
            <a:endParaRPr lang="lv-LV"/>
          </a:p>
        </p:txBody>
      </p:sp>
    </p:spTree>
    <p:extLst>
      <p:ext uri="{BB962C8B-B14F-4D97-AF65-F5344CB8AC3E}">
        <p14:creationId xmlns:p14="http://schemas.microsoft.com/office/powerpoint/2010/main" val="3174996423"/>
      </p:ext>
    </p:extLst>
  </p:cSld>
  <p:clrMapOvr>
    <a:masterClrMapping/>
  </p:clrMapOvr>
  <p:transition spd="slow">
    <p:wip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49644E5-6599-4912-877C-B5008FEDC823}"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8CF7F59-9357-42EA-AB34-6A0CC8A35D30}" type="slidenum">
              <a:rPr lang="lv-LV"/>
              <a:pPr>
                <a:defRPr/>
              </a:pPr>
              <a:t>‹#›</a:t>
            </a:fld>
            <a:endParaRPr lang="lv-LV"/>
          </a:p>
        </p:txBody>
      </p:sp>
    </p:spTree>
    <p:extLst>
      <p:ext uri="{BB962C8B-B14F-4D97-AF65-F5344CB8AC3E}">
        <p14:creationId xmlns:p14="http://schemas.microsoft.com/office/powerpoint/2010/main" val="2546445894"/>
      </p:ext>
    </p:extLst>
  </p:cSld>
  <p:clrMapOvr>
    <a:masterClrMapping/>
  </p:clrMapOvr>
  <p:transition spd="slow">
    <p:wip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2FCEFED5-1DCF-44C1-84C5-C952B05FF4D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9890483E-80AA-4F94-A94B-2782A8BCA655}" type="slidenum">
              <a:rPr lang="lv-LV"/>
              <a:pPr>
                <a:defRPr/>
              </a:pPr>
              <a:t>‹#›</a:t>
            </a:fld>
            <a:endParaRPr lang="lv-LV"/>
          </a:p>
        </p:txBody>
      </p:sp>
    </p:spTree>
    <p:extLst>
      <p:ext uri="{BB962C8B-B14F-4D97-AF65-F5344CB8AC3E}">
        <p14:creationId xmlns:p14="http://schemas.microsoft.com/office/powerpoint/2010/main" val="2191596625"/>
      </p:ext>
    </p:extLst>
  </p:cSld>
  <p:clrMapOvr>
    <a:masterClrMapping/>
  </p:clrMapOvr>
  <p:transition spd="slow">
    <p:wip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2915549C-B1C2-4CFB-B398-8203D939843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C168AC8-0B72-4B75-A534-FF8592843787}" type="slidenum">
              <a:rPr lang="lv-LV"/>
              <a:pPr>
                <a:defRPr/>
              </a:pPr>
              <a:t>‹#›</a:t>
            </a:fld>
            <a:endParaRPr lang="lv-LV"/>
          </a:p>
        </p:txBody>
      </p:sp>
    </p:spTree>
    <p:extLst>
      <p:ext uri="{BB962C8B-B14F-4D97-AF65-F5344CB8AC3E}">
        <p14:creationId xmlns:p14="http://schemas.microsoft.com/office/powerpoint/2010/main" val="3479594785"/>
      </p:ext>
    </p:extLst>
  </p:cSld>
  <p:clrMapOvr>
    <a:masterClrMapping/>
  </p:clrMapOvr>
  <p:transition spd="slow">
    <p:wip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9EE36D8C-DD1E-4030-80EC-ACCFFA65E886}"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A1E43B31-D075-45BC-A44F-9B20669EE5A9}" type="slidenum">
              <a:rPr lang="lv-LV"/>
              <a:pPr>
                <a:defRPr/>
              </a:pPr>
              <a:t>‹#›</a:t>
            </a:fld>
            <a:endParaRPr lang="lv-LV"/>
          </a:p>
        </p:txBody>
      </p:sp>
    </p:spTree>
    <p:extLst>
      <p:ext uri="{BB962C8B-B14F-4D97-AF65-F5344CB8AC3E}">
        <p14:creationId xmlns:p14="http://schemas.microsoft.com/office/powerpoint/2010/main" val="408781560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73DE3C-9D18-4F2A-AE38-66DCAD87A97A}"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EC3AA4-A3D5-4A7F-9F66-F20CFB26D479}" type="slidenum">
              <a:rPr lang="lv-LV"/>
              <a:pPr>
                <a:defRPr/>
              </a:pPr>
              <a:t>‹#›</a:t>
            </a:fld>
            <a:endParaRPr lang="lv-LV"/>
          </a:p>
        </p:txBody>
      </p:sp>
    </p:spTree>
    <p:extLst>
      <p:ext uri="{BB962C8B-B14F-4D97-AF65-F5344CB8AC3E}">
        <p14:creationId xmlns:p14="http://schemas.microsoft.com/office/powerpoint/2010/main" val="189617519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A7DBBE43-E818-4A71-9327-3045EF6D38B1}"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2C6A2BC2-5B33-4FFF-AA3F-89CE973F85D1}" type="slidenum">
              <a:rPr lang="lv-LV"/>
              <a:pPr>
                <a:defRPr/>
              </a:pPr>
              <a:t>‹#›</a:t>
            </a:fld>
            <a:endParaRPr lang="lv-LV"/>
          </a:p>
        </p:txBody>
      </p:sp>
    </p:spTree>
    <p:extLst>
      <p:ext uri="{BB962C8B-B14F-4D97-AF65-F5344CB8AC3E}">
        <p14:creationId xmlns:p14="http://schemas.microsoft.com/office/powerpoint/2010/main" val="4118603707"/>
      </p:ext>
    </p:extLst>
  </p:cSld>
  <p:clrMapOvr>
    <a:masterClrMapping/>
  </p:clrMapOvr>
  <p:transition spd="slow">
    <p:wip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379FBD11-135F-41FE-BA47-8C08CE6DCA6C}"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1B6E3C57-4842-4B06-8D41-27770C066ED2}" type="slidenum">
              <a:rPr lang="lv-LV"/>
              <a:pPr>
                <a:defRPr/>
              </a:pPr>
              <a:t>‹#›</a:t>
            </a:fld>
            <a:endParaRPr lang="lv-LV"/>
          </a:p>
        </p:txBody>
      </p:sp>
    </p:spTree>
    <p:extLst>
      <p:ext uri="{BB962C8B-B14F-4D97-AF65-F5344CB8AC3E}">
        <p14:creationId xmlns:p14="http://schemas.microsoft.com/office/powerpoint/2010/main" val="1117650935"/>
      </p:ext>
    </p:extLst>
  </p:cSld>
  <p:clrMapOvr>
    <a:masterClrMapping/>
  </p:clrMapOvr>
  <p:transition spd="slow">
    <p:wip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6CE70F3A-3B66-4F1C-93F2-8128E4C6C9B3}"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0633121E-6124-438A-88BB-EFCAEDFAD37E}" type="slidenum">
              <a:rPr lang="lv-LV"/>
              <a:pPr>
                <a:defRPr/>
              </a:pPr>
              <a:t>‹#›</a:t>
            </a:fld>
            <a:endParaRPr lang="lv-LV"/>
          </a:p>
        </p:txBody>
      </p:sp>
    </p:spTree>
    <p:extLst>
      <p:ext uri="{BB962C8B-B14F-4D97-AF65-F5344CB8AC3E}">
        <p14:creationId xmlns:p14="http://schemas.microsoft.com/office/powerpoint/2010/main" val="2591255077"/>
      </p:ext>
    </p:extLst>
  </p:cSld>
  <p:clrMapOvr>
    <a:masterClrMapping/>
  </p:clrMapOvr>
  <p:transition spd="slow">
    <p:wip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EB435D7B-7D65-4648-84A7-C3AB6CD73B86}"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648013F4-703D-42CE-8204-408FEA92CFFC}" type="slidenum">
              <a:rPr lang="lv-LV"/>
              <a:pPr>
                <a:defRPr/>
              </a:pPr>
              <a:t>‹#›</a:t>
            </a:fld>
            <a:endParaRPr lang="lv-LV"/>
          </a:p>
        </p:txBody>
      </p:sp>
    </p:spTree>
    <p:extLst>
      <p:ext uri="{BB962C8B-B14F-4D97-AF65-F5344CB8AC3E}">
        <p14:creationId xmlns:p14="http://schemas.microsoft.com/office/powerpoint/2010/main" val="3078046617"/>
      </p:ext>
    </p:extLst>
  </p:cSld>
  <p:clrMapOvr>
    <a:masterClrMapping/>
  </p:clrMapOvr>
  <p:transition spd="slow">
    <p:wip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4634C8C-A4A0-4C1B-836E-4701C73E6E08}"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B7DFCDA-5485-4E04-8179-33B18EBC7EEF}" type="slidenum">
              <a:rPr lang="lv-LV"/>
              <a:pPr>
                <a:defRPr/>
              </a:pPr>
              <a:t>‹#›</a:t>
            </a:fld>
            <a:endParaRPr lang="lv-LV"/>
          </a:p>
        </p:txBody>
      </p:sp>
    </p:spTree>
    <p:extLst>
      <p:ext uri="{BB962C8B-B14F-4D97-AF65-F5344CB8AC3E}">
        <p14:creationId xmlns:p14="http://schemas.microsoft.com/office/powerpoint/2010/main" val="1684230083"/>
      </p:ext>
    </p:extLst>
  </p:cSld>
  <p:clrMapOvr>
    <a:masterClrMapping/>
  </p:clrMapOvr>
  <p:transition spd="slow">
    <p:wip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77BAA18D-E58E-4169-900C-8E9323495D9E}"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F577AD7D-0770-4ACE-90FC-D3BF387E2DC8}" type="slidenum">
              <a:rPr lang="lv-LV"/>
              <a:pPr>
                <a:defRPr/>
              </a:pPr>
              <a:t>‹#›</a:t>
            </a:fld>
            <a:endParaRPr lang="lv-LV"/>
          </a:p>
        </p:txBody>
      </p:sp>
    </p:spTree>
    <p:extLst>
      <p:ext uri="{BB962C8B-B14F-4D97-AF65-F5344CB8AC3E}">
        <p14:creationId xmlns:p14="http://schemas.microsoft.com/office/powerpoint/2010/main" val="2974076486"/>
      </p:ext>
    </p:extLst>
  </p:cSld>
  <p:clrMapOvr>
    <a:masterClrMapping/>
  </p:clrMapOvr>
  <p:transition spd="slow">
    <p:wip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85C93814-84DE-4018-9E39-4B40DF58AF95}"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2F828FAE-3736-42B8-B541-D59191C1871A}" type="slidenum">
              <a:rPr lang="lv-LV"/>
              <a:pPr>
                <a:defRPr/>
              </a:pPr>
              <a:t>‹#›</a:t>
            </a:fld>
            <a:endParaRPr lang="lv-LV"/>
          </a:p>
        </p:txBody>
      </p:sp>
    </p:spTree>
    <p:extLst>
      <p:ext uri="{BB962C8B-B14F-4D97-AF65-F5344CB8AC3E}">
        <p14:creationId xmlns:p14="http://schemas.microsoft.com/office/powerpoint/2010/main" val="1961271576"/>
      </p:ext>
    </p:extLst>
  </p:cSld>
  <p:clrMapOvr>
    <a:masterClrMapping/>
  </p:clrMapOvr>
  <p:transition spd="slow">
    <p:wip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9983D247-D086-409D-8C9E-9787A73AA9B5}"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9105ABA0-842D-4E22-8103-E8E3AEA002A0}" type="slidenum">
              <a:rPr lang="lv-LV"/>
              <a:pPr>
                <a:defRPr/>
              </a:pPr>
              <a:t>‹#›</a:t>
            </a:fld>
            <a:endParaRPr lang="lv-LV"/>
          </a:p>
        </p:txBody>
      </p:sp>
    </p:spTree>
    <p:extLst>
      <p:ext uri="{BB962C8B-B14F-4D97-AF65-F5344CB8AC3E}">
        <p14:creationId xmlns:p14="http://schemas.microsoft.com/office/powerpoint/2010/main" val="50131006"/>
      </p:ext>
    </p:extLst>
  </p:cSld>
  <p:clrMapOvr>
    <a:masterClrMapping/>
  </p:clrMapOvr>
  <p:transition spd="slow">
    <p:wip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61BF5094-8947-45CA-9784-E3E6B54ECC1C}"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EBE1012A-0EA1-41A9-912B-0AF12CF97DB7}" type="slidenum">
              <a:rPr lang="lv-LV"/>
              <a:pPr>
                <a:defRPr/>
              </a:pPr>
              <a:t>‹#›</a:t>
            </a:fld>
            <a:endParaRPr lang="lv-LV"/>
          </a:p>
        </p:txBody>
      </p:sp>
    </p:spTree>
    <p:extLst>
      <p:ext uri="{BB962C8B-B14F-4D97-AF65-F5344CB8AC3E}">
        <p14:creationId xmlns:p14="http://schemas.microsoft.com/office/powerpoint/2010/main" val="4215083303"/>
      </p:ext>
    </p:extLst>
  </p:cSld>
  <p:clrMapOvr>
    <a:masterClrMapping/>
  </p:clrMapOvr>
  <p:transition spd="slow">
    <p:wip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D330AEAC-47F2-443A-90A0-F18CC75C9C79}"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B76AE61D-1D17-4B3C-A717-1AFFE985F941}" type="slidenum">
              <a:rPr lang="lv-LV"/>
              <a:pPr>
                <a:defRPr/>
              </a:pPr>
              <a:t>‹#›</a:t>
            </a:fld>
            <a:endParaRPr lang="lv-LV"/>
          </a:p>
        </p:txBody>
      </p:sp>
    </p:spTree>
    <p:extLst>
      <p:ext uri="{BB962C8B-B14F-4D97-AF65-F5344CB8AC3E}">
        <p14:creationId xmlns:p14="http://schemas.microsoft.com/office/powerpoint/2010/main" val="810092691"/>
      </p:ext>
    </p:extLst>
  </p:cSld>
  <p:clrMapOvr>
    <a:masterClrMapping/>
  </p:clrMapOvr>
  <p:transition spd="slow">
    <p:wip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267BC374-C29D-42B6-8B90-EB59F7339BA1}"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CF55F84E-81D9-4842-84AF-3F8C452C9853}" type="slidenum">
              <a:rPr lang="lv-LV"/>
              <a:pPr>
                <a:defRPr/>
              </a:pPr>
              <a:t>‹#›</a:t>
            </a:fld>
            <a:endParaRPr lang="lv-LV"/>
          </a:p>
        </p:txBody>
      </p:sp>
    </p:spTree>
    <p:extLst>
      <p:ext uri="{BB962C8B-B14F-4D97-AF65-F5344CB8AC3E}">
        <p14:creationId xmlns:p14="http://schemas.microsoft.com/office/powerpoint/2010/main" val="65279882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9074E632-180F-455F-A3D8-16419C02B1D5}"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57ABD8AE-C1CA-4E71-80B4-3B65DCB759C2}" type="slidenum">
              <a:rPr lang="lv-LV"/>
              <a:pPr>
                <a:defRPr/>
              </a:pPr>
              <a:t>‹#›</a:t>
            </a:fld>
            <a:endParaRPr lang="lv-LV"/>
          </a:p>
        </p:txBody>
      </p:sp>
    </p:spTree>
    <p:extLst>
      <p:ext uri="{BB962C8B-B14F-4D97-AF65-F5344CB8AC3E}">
        <p14:creationId xmlns:p14="http://schemas.microsoft.com/office/powerpoint/2010/main" val="3183199518"/>
      </p:ext>
    </p:extLst>
  </p:cSld>
  <p:clrMapOvr>
    <a:masterClrMapping/>
  </p:clrMapOvr>
  <p:transition spd="slow">
    <p:wip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63E65D5D-56FA-4115-9B34-BAD073AF9C9D}"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1CCB1327-B7B6-41A1-9F8B-F3C1E1C8AE7E}" type="slidenum">
              <a:rPr lang="lv-LV"/>
              <a:pPr>
                <a:defRPr/>
              </a:pPr>
              <a:t>‹#›</a:t>
            </a:fld>
            <a:endParaRPr lang="lv-LV"/>
          </a:p>
        </p:txBody>
      </p:sp>
    </p:spTree>
    <p:extLst>
      <p:ext uri="{BB962C8B-B14F-4D97-AF65-F5344CB8AC3E}">
        <p14:creationId xmlns:p14="http://schemas.microsoft.com/office/powerpoint/2010/main" val="3567460154"/>
      </p:ext>
    </p:extLst>
  </p:cSld>
  <p:clrMapOvr>
    <a:masterClrMapping/>
  </p:clrMapOvr>
  <p:transition spd="slow">
    <p:wip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E734CBE7-9C58-496F-8A8B-A14A86C26F5A}"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F460327-9C90-4C76-A841-CA540CEBBD05}" type="slidenum">
              <a:rPr lang="lv-LV"/>
              <a:pPr>
                <a:defRPr/>
              </a:pPr>
              <a:t>‹#›</a:t>
            </a:fld>
            <a:endParaRPr lang="lv-LV"/>
          </a:p>
        </p:txBody>
      </p:sp>
    </p:spTree>
    <p:extLst>
      <p:ext uri="{BB962C8B-B14F-4D97-AF65-F5344CB8AC3E}">
        <p14:creationId xmlns:p14="http://schemas.microsoft.com/office/powerpoint/2010/main" val="839493334"/>
      </p:ext>
    </p:extLst>
  </p:cSld>
  <p:clrMapOvr>
    <a:masterClrMapping/>
  </p:clrMapOvr>
  <p:transition spd="slow">
    <p:wip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33391EF4-BD73-41FA-A37F-D5C0FBEE988D}"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A20237B1-E69B-49C5-9B3A-77E20CC08C77}" type="slidenum">
              <a:rPr lang="lv-LV"/>
              <a:pPr>
                <a:defRPr/>
              </a:pPr>
              <a:t>‹#›</a:t>
            </a:fld>
            <a:endParaRPr lang="lv-LV"/>
          </a:p>
        </p:txBody>
      </p:sp>
    </p:spTree>
    <p:extLst>
      <p:ext uri="{BB962C8B-B14F-4D97-AF65-F5344CB8AC3E}">
        <p14:creationId xmlns:p14="http://schemas.microsoft.com/office/powerpoint/2010/main" val="3702528016"/>
      </p:ext>
    </p:extLst>
  </p:cSld>
  <p:clrMapOvr>
    <a:masterClrMapping/>
  </p:clrMapOvr>
  <p:transition spd="slow">
    <p:wip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B21792E-17F8-4416-9EA0-923AC33B514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D356FAF-6AEE-4372-8700-313ED06A0B50}" type="slidenum">
              <a:rPr lang="lv-LV"/>
              <a:pPr>
                <a:defRPr/>
              </a:pPr>
              <a:t>‹#›</a:t>
            </a:fld>
            <a:endParaRPr lang="lv-LV"/>
          </a:p>
        </p:txBody>
      </p:sp>
    </p:spTree>
    <p:extLst>
      <p:ext uri="{BB962C8B-B14F-4D97-AF65-F5344CB8AC3E}">
        <p14:creationId xmlns:p14="http://schemas.microsoft.com/office/powerpoint/2010/main" val="450043762"/>
      </p:ext>
    </p:extLst>
  </p:cSld>
  <p:clrMapOvr>
    <a:masterClrMapping/>
  </p:clrMapOvr>
  <p:transition spd="slow">
    <p:wip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25AC2D3E-45D0-4141-9419-398E9CB70D10}"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B4044E9-ADA2-40B5-A4FD-A0EC9F637F21}" type="slidenum">
              <a:rPr lang="lv-LV"/>
              <a:pPr>
                <a:defRPr/>
              </a:pPr>
              <a:t>‹#›</a:t>
            </a:fld>
            <a:endParaRPr lang="lv-LV"/>
          </a:p>
        </p:txBody>
      </p:sp>
    </p:spTree>
    <p:extLst>
      <p:ext uri="{BB962C8B-B14F-4D97-AF65-F5344CB8AC3E}">
        <p14:creationId xmlns:p14="http://schemas.microsoft.com/office/powerpoint/2010/main" val="390589402"/>
      </p:ext>
    </p:extLst>
  </p:cSld>
  <p:clrMapOvr>
    <a:masterClrMapping/>
  </p:clrMapOvr>
  <p:transition spd="slow">
    <p:wip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100F8B65-D642-4DDD-A77C-C456F8FFA9E8}"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42CD452D-B79F-4A68-97C5-D1B33EE5EB67}" type="slidenum">
              <a:rPr lang="lv-LV"/>
              <a:pPr>
                <a:defRPr/>
              </a:pPr>
              <a:t>‹#›</a:t>
            </a:fld>
            <a:endParaRPr lang="lv-LV"/>
          </a:p>
        </p:txBody>
      </p:sp>
    </p:spTree>
    <p:extLst>
      <p:ext uri="{BB962C8B-B14F-4D97-AF65-F5344CB8AC3E}">
        <p14:creationId xmlns:p14="http://schemas.microsoft.com/office/powerpoint/2010/main" val="24756921"/>
      </p:ext>
    </p:extLst>
  </p:cSld>
  <p:clrMapOvr>
    <a:masterClrMapping/>
  </p:clrMapOvr>
  <p:transition spd="slow">
    <p:wip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C90DE736-F062-4BF6-BFA0-209F36F58AE6}"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DA1885C2-3AEB-44D7-924D-17583A2A8169}" type="slidenum">
              <a:rPr lang="lv-LV"/>
              <a:pPr>
                <a:defRPr/>
              </a:pPr>
              <a:t>‹#›</a:t>
            </a:fld>
            <a:endParaRPr lang="lv-LV"/>
          </a:p>
        </p:txBody>
      </p:sp>
    </p:spTree>
    <p:extLst>
      <p:ext uri="{BB962C8B-B14F-4D97-AF65-F5344CB8AC3E}">
        <p14:creationId xmlns:p14="http://schemas.microsoft.com/office/powerpoint/2010/main" val="2404061338"/>
      </p:ext>
    </p:extLst>
  </p:cSld>
  <p:clrMapOvr>
    <a:masterClrMapping/>
  </p:clrMapOvr>
  <p:transition spd="slow">
    <p:wip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5909BCB-07AA-4412-9074-661EE8BE016A}"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014E5C7-C50B-4B5D-A3BA-9095E8D6C877}" type="slidenum">
              <a:rPr lang="lv-LV"/>
              <a:pPr>
                <a:defRPr/>
              </a:pPr>
              <a:t>‹#›</a:t>
            </a:fld>
            <a:endParaRPr lang="lv-LV"/>
          </a:p>
        </p:txBody>
      </p:sp>
    </p:spTree>
    <p:extLst>
      <p:ext uri="{BB962C8B-B14F-4D97-AF65-F5344CB8AC3E}">
        <p14:creationId xmlns:p14="http://schemas.microsoft.com/office/powerpoint/2010/main" val="843513789"/>
      </p:ext>
    </p:extLst>
  </p:cSld>
  <p:clrMapOvr>
    <a:masterClrMapping/>
  </p:clrMapOvr>
  <p:transition spd="slow">
    <p:wip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57D48F9-D402-4859-BD03-FAB6A8F0ED79}"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6B8D52A-652F-484B-8963-1FE2FF5E16CF}" type="slidenum">
              <a:rPr lang="lv-LV"/>
              <a:pPr>
                <a:defRPr/>
              </a:pPr>
              <a:t>‹#›</a:t>
            </a:fld>
            <a:endParaRPr lang="lv-LV"/>
          </a:p>
        </p:txBody>
      </p:sp>
    </p:spTree>
    <p:extLst>
      <p:ext uri="{BB962C8B-B14F-4D97-AF65-F5344CB8AC3E}">
        <p14:creationId xmlns:p14="http://schemas.microsoft.com/office/powerpoint/2010/main" val="1764801811"/>
      </p:ext>
    </p:extLst>
  </p:cSld>
  <p:clrMapOvr>
    <a:masterClrMapping/>
  </p:clrMapOvr>
  <p:transition spd="slow">
    <p:wip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E034EC5E-0102-411E-910D-AE0FE8B84102}"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E428143-360E-41CD-AC91-956D6F7E3339}" type="slidenum">
              <a:rPr lang="lv-LV"/>
              <a:pPr>
                <a:defRPr/>
              </a:pPr>
              <a:t>‹#›</a:t>
            </a:fld>
            <a:endParaRPr lang="lv-LV"/>
          </a:p>
        </p:txBody>
      </p:sp>
    </p:spTree>
    <p:extLst>
      <p:ext uri="{BB962C8B-B14F-4D97-AF65-F5344CB8AC3E}">
        <p14:creationId xmlns:p14="http://schemas.microsoft.com/office/powerpoint/2010/main" val="149293125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B017C0C9-3EB7-49A3-BBE5-06A79B35C8BF}"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328A987F-E1C4-4441-8E37-F69E66E54610}" type="slidenum">
              <a:rPr lang="lv-LV"/>
              <a:pPr>
                <a:defRPr/>
              </a:pPr>
              <a:t>‹#›</a:t>
            </a:fld>
            <a:endParaRPr lang="lv-LV"/>
          </a:p>
        </p:txBody>
      </p:sp>
    </p:spTree>
    <p:extLst>
      <p:ext uri="{BB962C8B-B14F-4D97-AF65-F5344CB8AC3E}">
        <p14:creationId xmlns:p14="http://schemas.microsoft.com/office/powerpoint/2010/main" val="4078787045"/>
      </p:ext>
    </p:extLst>
  </p:cSld>
  <p:clrMapOvr>
    <a:masterClrMapping/>
  </p:clrMapOvr>
  <p:transition spd="slow">
    <p:wip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AAEFB31E-D5A2-4146-BA34-97CD934CC822}"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14D6960-AFEA-414B-BC35-0189FAC819FF}" type="slidenum">
              <a:rPr lang="lv-LV"/>
              <a:pPr>
                <a:defRPr/>
              </a:pPr>
              <a:t>‹#›</a:t>
            </a:fld>
            <a:endParaRPr lang="lv-LV"/>
          </a:p>
        </p:txBody>
      </p:sp>
    </p:spTree>
    <p:extLst>
      <p:ext uri="{BB962C8B-B14F-4D97-AF65-F5344CB8AC3E}">
        <p14:creationId xmlns:p14="http://schemas.microsoft.com/office/powerpoint/2010/main" val="3469762987"/>
      </p:ext>
    </p:extLst>
  </p:cSld>
  <p:clrMapOvr>
    <a:masterClrMapping/>
  </p:clrMapOvr>
  <p:transition spd="slow">
    <p:wip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9B3374B5-968D-41F6-AF1D-032319C2789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A0C19DF-EB30-4E65-9AB7-8D7D2D01B0AF}" type="slidenum">
              <a:rPr lang="lv-LV"/>
              <a:pPr>
                <a:defRPr/>
              </a:pPr>
              <a:t>‹#›</a:t>
            </a:fld>
            <a:endParaRPr lang="lv-LV"/>
          </a:p>
        </p:txBody>
      </p:sp>
    </p:spTree>
    <p:extLst>
      <p:ext uri="{BB962C8B-B14F-4D97-AF65-F5344CB8AC3E}">
        <p14:creationId xmlns:p14="http://schemas.microsoft.com/office/powerpoint/2010/main" val="2129988497"/>
      </p:ext>
    </p:extLst>
  </p:cSld>
  <p:clrMapOvr>
    <a:masterClrMapping/>
  </p:clrMapOvr>
  <p:transition spd="slow">
    <p:wip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C76F2AF-53DA-4BEB-AD6F-E3B6DF9EA4E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8CA4AE3-6AE4-4524-9136-BCB0C9775855}" type="slidenum">
              <a:rPr lang="lv-LV"/>
              <a:pPr>
                <a:defRPr/>
              </a:pPr>
              <a:t>‹#›</a:t>
            </a:fld>
            <a:endParaRPr lang="lv-LV"/>
          </a:p>
        </p:txBody>
      </p:sp>
    </p:spTree>
    <p:extLst>
      <p:ext uri="{BB962C8B-B14F-4D97-AF65-F5344CB8AC3E}">
        <p14:creationId xmlns:p14="http://schemas.microsoft.com/office/powerpoint/2010/main" val="857659659"/>
      </p:ext>
    </p:extLst>
  </p:cSld>
  <p:clrMapOvr>
    <a:masterClrMapping/>
  </p:clrMapOvr>
  <p:transition spd="slow">
    <p:wip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C326F2D1-413B-4500-994E-61BC6DEE197F}"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AA1BA85-9898-47F7-803A-B3A41BE65602}" type="slidenum">
              <a:rPr lang="lv-LV"/>
              <a:pPr>
                <a:defRPr/>
              </a:pPr>
              <a:t>‹#›</a:t>
            </a:fld>
            <a:endParaRPr lang="lv-LV"/>
          </a:p>
        </p:txBody>
      </p:sp>
    </p:spTree>
    <p:extLst>
      <p:ext uri="{BB962C8B-B14F-4D97-AF65-F5344CB8AC3E}">
        <p14:creationId xmlns:p14="http://schemas.microsoft.com/office/powerpoint/2010/main" val="2662519802"/>
      </p:ext>
    </p:extLst>
  </p:cSld>
  <p:clrMapOvr>
    <a:masterClrMapping/>
  </p:clrMapOvr>
  <p:transition spd="slow">
    <p:wip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34202A7-54B7-43DB-A115-B3BF9A9BF180}"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3729E15-2C57-4160-9CF3-64BEE0CA2651}" type="slidenum">
              <a:rPr lang="lv-LV"/>
              <a:pPr>
                <a:defRPr/>
              </a:pPr>
              <a:t>‹#›</a:t>
            </a:fld>
            <a:endParaRPr lang="lv-LV"/>
          </a:p>
        </p:txBody>
      </p:sp>
    </p:spTree>
    <p:extLst>
      <p:ext uri="{BB962C8B-B14F-4D97-AF65-F5344CB8AC3E}">
        <p14:creationId xmlns:p14="http://schemas.microsoft.com/office/powerpoint/2010/main" val="4078146062"/>
      </p:ext>
    </p:extLst>
  </p:cSld>
  <p:clrMapOvr>
    <a:masterClrMapping/>
  </p:clrMapOvr>
  <p:transition spd="slow">
    <p:wip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26126C32-5318-4C54-B124-EA9BA5134B96}"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F2B17AF-091B-48AF-A2F8-2E5BDDF6481B}" type="slidenum">
              <a:rPr lang="lv-LV"/>
              <a:pPr>
                <a:defRPr/>
              </a:pPr>
              <a:t>‹#›</a:t>
            </a:fld>
            <a:endParaRPr lang="lv-LV"/>
          </a:p>
        </p:txBody>
      </p:sp>
    </p:spTree>
    <p:extLst>
      <p:ext uri="{BB962C8B-B14F-4D97-AF65-F5344CB8AC3E}">
        <p14:creationId xmlns:p14="http://schemas.microsoft.com/office/powerpoint/2010/main" val="1363785841"/>
      </p:ext>
    </p:extLst>
  </p:cSld>
  <p:clrMapOvr>
    <a:masterClrMapping/>
  </p:clrMapOvr>
  <p:transition spd="slow">
    <p:wip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4C812556-3EDD-4358-B3E1-1932D7424939}"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9060A5E2-1A38-4CBC-9952-EC1691136804}" type="slidenum">
              <a:rPr lang="lv-LV"/>
              <a:pPr>
                <a:defRPr/>
              </a:pPr>
              <a:t>‹#›</a:t>
            </a:fld>
            <a:endParaRPr lang="lv-LV"/>
          </a:p>
        </p:txBody>
      </p:sp>
    </p:spTree>
    <p:extLst>
      <p:ext uri="{BB962C8B-B14F-4D97-AF65-F5344CB8AC3E}">
        <p14:creationId xmlns:p14="http://schemas.microsoft.com/office/powerpoint/2010/main" val="3927162831"/>
      </p:ext>
    </p:extLst>
  </p:cSld>
  <p:clrMapOvr>
    <a:masterClrMapping/>
  </p:clrMapOvr>
  <p:transition spd="slow">
    <p:wip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9B30D4ED-ADF8-4786-B216-8F4D8472F683}"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681AFB36-5003-4BFF-BB78-11FA9EFC63F8}" type="slidenum">
              <a:rPr lang="lv-LV"/>
              <a:pPr>
                <a:defRPr/>
              </a:pPr>
              <a:t>‹#›</a:t>
            </a:fld>
            <a:endParaRPr lang="lv-LV"/>
          </a:p>
        </p:txBody>
      </p:sp>
    </p:spTree>
    <p:extLst>
      <p:ext uri="{BB962C8B-B14F-4D97-AF65-F5344CB8AC3E}">
        <p14:creationId xmlns:p14="http://schemas.microsoft.com/office/powerpoint/2010/main" val="3103379283"/>
      </p:ext>
    </p:extLst>
  </p:cSld>
  <p:clrMapOvr>
    <a:masterClrMapping/>
  </p:clrMapOvr>
  <p:transition spd="slow">
    <p:wip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2EEA463-EBD4-45ED-BF48-0C8AE8D260F3}"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90FFB7D-5012-4AE5-A33E-F3B53941DAA6}" type="slidenum">
              <a:rPr lang="lv-LV"/>
              <a:pPr>
                <a:defRPr/>
              </a:pPr>
              <a:t>‹#›</a:t>
            </a:fld>
            <a:endParaRPr lang="lv-LV"/>
          </a:p>
        </p:txBody>
      </p:sp>
    </p:spTree>
    <p:extLst>
      <p:ext uri="{BB962C8B-B14F-4D97-AF65-F5344CB8AC3E}">
        <p14:creationId xmlns:p14="http://schemas.microsoft.com/office/powerpoint/2010/main" val="1133272051"/>
      </p:ext>
    </p:extLst>
  </p:cSld>
  <p:clrMapOvr>
    <a:masterClrMapping/>
  </p:clrMapOvr>
  <p:transition spd="slow">
    <p:wip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852D9CD-D6F0-43BD-A9BC-1E0CFD3F60E3}"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3616CF-E4AE-4A75-8A70-AE522334947F}" type="slidenum">
              <a:rPr lang="lv-LV"/>
              <a:pPr>
                <a:defRPr/>
              </a:pPr>
              <a:t>‹#›</a:t>
            </a:fld>
            <a:endParaRPr lang="lv-LV"/>
          </a:p>
        </p:txBody>
      </p:sp>
    </p:spTree>
    <p:extLst>
      <p:ext uri="{BB962C8B-B14F-4D97-AF65-F5344CB8AC3E}">
        <p14:creationId xmlns:p14="http://schemas.microsoft.com/office/powerpoint/2010/main" val="387495289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67B25461-B77B-45EA-B3A5-03129A4C05D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23F06D95-2682-47ED-80FE-B38A933AE158}" type="slidenum">
              <a:rPr lang="lv-LV"/>
              <a:pPr>
                <a:defRPr/>
              </a:pPr>
              <a:t>‹#›</a:t>
            </a:fld>
            <a:endParaRPr lang="lv-LV"/>
          </a:p>
        </p:txBody>
      </p:sp>
    </p:spTree>
    <p:extLst>
      <p:ext uri="{BB962C8B-B14F-4D97-AF65-F5344CB8AC3E}">
        <p14:creationId xmlns:p14="http://schemas.microsoft.com/office/powerpoint/2010/main" val="2823055152"/>
      </p:ext>
    </p:extLst>
  </p:cSld>
  <p:clrMapOvr>
    <a:masterClrMapping/>
  </p:clrMapOvr>
  <p:transition spd="slow">
    <p:wip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FFF92A9-C590-4487-9A59-DE8BC155B5D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30A7870-FBAF-4437-AB1C-C7E9E35BC6AB}" type="slidenum">
              <a:rPr lang="lv-LV"/>
              <a:pPr>
                <a:defRPr/>
              </a:pPr>
              <a:t>‹#›</a:t>
            </a:fld>
            <a:endParaRPr lang="lv-LV"/>
          </a:p>
        </p:txBody>
      </p:sp>
    </p:spTree>
    <p:extLst>
      <p:ext uri="{BB962C8B-B14F-4D97-AF65-F5344CB8AC3E}">
        <p14:creationId xmlns:p14="http://schemas.microsoft.com/office/powerpoint/2010/main" val="2644974311"/>
      </p:ext>
    </p:extLst>
  </p:cSld>
  <p:clrMapOvr>
    <a:masterClrMapping/>
  </p:clrMapOvr>
  <p:transition spd="slow">
    <p:wip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0D542BB-8EC0-4CB1-812A-F664CA1E211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82FAA2B-5E4B-4EE9-A6EF-AAD52ACA1FB9}" type="slidenum">
              <a:rPr lang="lv-LV"/>
              <a:pPr>
                <a:defRPr/>
              </a:pPr>
              <a:t>‹#›</a:t>
            </a:fld>
            <a:endParaRPr lang="lv-LV"/>
          </a:p>
        </p:txBody>
      </p:sp>
    </p:spTree>
    <p:extLst>
      <p:ext uri="{BB962C8B-B14F-4D97-AF65-F5344CB8AC3E}">
        <p14:creationId xmlns:p14="http://schemas.microsoft.com/office/powerpoint/2010/main" val="1698259604"/>
      </p:ext>
    </p:extLst>
  </p:cSld>
  <p:clrMapOvr>
    <a:masterClrMapping/>
  </p:clrMapOvr>
  <p:transition spd="slow">
    <p:wip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A069BEC3-3660-438F-9DF9-DF1B2388EB89}"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36DC1F44-110F-4FA1-8B33-CD720030D359}" type="slidenum">
              <a:rPr lang="lv-LV"/>
              <a:pPr>
                <a:defRPr/>
              </a:pPr>
              <a:t>‹#›</a:t>
            </a:fld>
            <a:endParaRPr lang="lv-LV"/>
          </a:p>
        </p:txBody>
      </p:sp>
    </p:spTree>
    <p:extLst>
      <p:ext uri="{BB962C8B-B14F-4D97-AF65-F5344CB8AC3E}">
        <p14:creationId xmlns:p14="http://schemas.microsoft.com/office/powerpoint/2010/main" val="982257382"/>
      </p:ext>
    </p:extLst>
  </p:cSld>
  <p:clrMapOvr>
    <a:masterClrMapping/>
  </p:clrMapOvr>
  <p:transition spd="slow">
    <p:wip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CA07859A-4DF0-4475-A056-EDADCD4C266B}"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681D346B-5973-46E6-8293-437EEC68C6E8}" type="slidenum">
              <a:rPr lang="lv-LV"/>
              <a:pPr>
                <a:defRPr/>
              </a:pPr>
              <a:t>‹#›</a:t>
            </a:fld>
            <a:endParaRPr lang="lv-LV"/>
          </a:p>
        </p:txBody>
      </p:sp>
    </p:spTree>
    <p:extLst>
      <p:ext uri="{BB962C8B-B14F-4D97-AF65-F5344CB8AC3E}">
        <p14:creationId xmlns:p14="http://schemas.microsoft.com/office/powerpoint/2010/main" val="1776012209"/>
      </p:ext>
    </p:extLst>
  </p:cSld>
  <p:clrMapOvr>
    <a:masterClrMapping/>
  </p:clrMapOvr>
  <p:transition spd="slow">
    <p:wip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63A065B1-075D-4939-99B0-8876E4012F55}"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C1C2671E-D44B-40B4-A199-C60CB4AE0E92}" type="slidenum">
              <a:rPr lang="lv-LV"/>
              <a:pPr>
                <a:defRPr/>
              </a:pPr>
              <a:t>‹#›</a:t>
            </a:fld>
            <a:endParaRPr lang="lv-LV"/>
          </a:p>
        </p:txBody>
      </p:sp>
    </p:spTree>
    <p:extLst>
      <p:ext uri="{BB962C8B-B14F-4D97-AF65-F5344CB8AC3E}">
        <p14:creationId xmlns:p14="http://schemas.microsoft.com/office/powerpoint/2010/main" val="1394042193"/>
      </p:ext>
    </p:extLst>
  </p:cSld>
  <p:clrMapOvr>
    <a:masterClrMapping/>
  </p:clrMapOvr>
  <p:transition spd="slow">
    <p:wip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FF5E5254-1059-4A29-80C0-0022C6A6DA2B}"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578CDDCC-79A8-4A4D-B145-930C3F0CE099}" type="slidenum">
              <a:rPr lang="lv-LV"/>
              <a:pPr>
                <a:defRPr/>
              </a:pPr>
              <a:t>‹#›</a:t>
            </a:fld>
            <a:endParaRPr lang="lv-LV"/>
          </a:p>
        </p:txBody>
      </p:sp>
    </p:spTree>
    <p:extLst>
      <p:ext uri="{BB962C8B-B14F-4D97-AF65-F5344CB8AC3E}">
        <p14:creationId xmlns:p14="http://schemas.microsoft.com/office/powerpoint/2010/main" val="3380200946"/>
      </p:ext>
    </p:extLst>
  </p:cSld>
  <p:clrMapOvr>
    <a:masterClrMapping/>
  </p:clrMapOvr>
  <p:transition spd="slow">
    <p:wip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043DCAB-FE26-4ADA-9A37-EF75C54FCDBD}"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8A28296-5885-4E95-A430-E1AC7F909082}" type="slidenum">
              <a:rPr lang="lv-LV"/>
              <a:pPr>
                <a:defRPr/>
              </a:pPr>
              <a:t>‹#›</a:t>
            </a:fld>
            <a:endParaRPr lang="lv-LV"/>
          </a:p>
        </p:txBody>
      </p:sp>
    </p:spTree>
    <p:extLst>
      <p:ext uri="{BB962C8B-B14F-4D97-AF65-F5344CB8AC3E}">
        <p14:creationId xmlns:p14="http://schemas.microsoft.com/office/powerpoint/2010/main" val="2521588593"/>
      </p:ext>
    </p:extLst>
  </p:cSld>
  <p:clrMapOvr>
    <a:masterClrMapping/>
  </p:clrMapOvr>
  <p:transition spd="slow">
    <p:wip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6B5A020E-31D1-4468-A0C6-40815DB7E184}"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D76751BE-0515-4EA1-8B73-1C31955F077F}" type="slidenum">
              <a:rPr lang="lv-LV"/>
              <a:pPr>
                <a:defRPr/>
              </a:pPr>
              <a:t>‹#›</a:t>
            </a:fld>
            <a:endParaRPr lang="lv-LV"/>
          </a:p>
        </p:txBody>
      </p:sp>
    </p:spTree>
    <p:extLst>
      <p:ext uri="{BB962C8B-B14F-4D97-AF65-F5344CB8AC3E}">
        <p14:creationId xmlns:p14="http://schemas.microsoft.com/office/powerpoint/2010/main" val="2505868815"/>
      </p:ext>
    </p:extLst>
  </p:cSld>
  <p:clrMapOvr>
    <a:masterClrMapping/>
  </p:clrMapOvr>
  <p:transition spd="slow">
    <p:wip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B2A52B0B-8E60-4D73-A6AA-7E75B072A046}"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0F013762-6D12-4670-87E3-62A60E64D435}" type="slidenum">
              <a:rPr lang="lv-LV"/>
              <a:pPr>
                <a:defRPr/>
              </a:pPr>
              <a:t>‹#›</a:t>
            </a:fld>
            <a:endParaRPr lang="lv-LV"/>
          </a:p>
        </p:txBody>
      </p:sp>
    </p:spTree>
    <p:extLst>
      <p:ext uri="{BB962C8B-B14F-4D97-AF65-F5344CB8AC3E}">
        <p14:creationId xmlns:p14="http://schemas.microsoft.com/office/powerpoint/2010/main" val="778987554"/>
      </p:ext>
    </p:extLst>
  </p:cSld>
  <p:clrMapOvr>
    <a:masterClrMapping/>
  </p:clrMapOvr>
  <p:transition spd="slow">
    <p:wip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E761AE5E-D922-460B-8926-711BE308D1AC}"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78BA2532-22E9-447B-B4FB-2216E52CF2E6}" type="slidenum">
              <a:rPr lang="lv-LV"/>
              <a:pPr>
                <a:defRPr/>
              </a:pPr>
              <a:t>‹#›</a:t>
            </a:fld>
            <a:endParaRPr lang="lv-LV"/>
          </a:p>
        </p:txBody>
      </p:sp>
    </p:spTree>
    <p:extLst>
      <p:ext uri="{BB962C8B-B14F-4D97-AF65-F5344CB8AC3E}">
        <p14:creationId xmlns:p14="http://schemas.microsoft.com/office/powerpoint/2010/main" val="101589606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59C8E39-E700-4534-B69C-513AD9D0E22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3A87E304-82E7-4C99-B86E-DF92D8684970}" type="slidenum">
              <a:rPr lang="lv-LV"/>
              <a:pPr>
                <a:defRPr/>
              </a:pPr>
              <a:t>‹#›</a:t>
            </a:fld>
            <a:endParaRPr lang="lv-LV"/>
          </a:p>
        </p:txBody>
      </p:sp>
    </p:spTree>
    <p:extLst>
      <p:ext uri="{BB962C8B-B14F-4D97-AF65-F5344CB8AC3E}">
        <p14:creationId xmlns:p14="http://schemas.microsoft.com/office/powerpoint/2010/main" val="3647445012"/>
      </p:ext>
    </p:extLst>
  </p:cSld>
  <p:clrMapOvr>
    <a:masterClrMapping/>
  </p:clrMapOvr>
  <p:transition spd="slow">
    <p:wip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EE0A7928-30DB-4AC6-975A-6CCA8ACE100A}"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87AFCBD0-8979-4B02-88A1-12F90E99B9C5}" type="slidenum">
              <a:rPr lang="lv-LV"/>
              <a:pPr>
                <a:defRPr/>
              </a:pPr>
              <a:t>‹#›</a:t>
            </a:fld>
            <a:endParaRPr lang="lv-LV"/>
          </a:p>
        </p:txBody>
      </p:sp>
    </p:spTree>
    <p:extLst>
      <p:ext uri="{BB962C8B-B14F-4D97-AF65-F5344CB8AC3E}">
        <p14:creationId xmlns:p14="http://schemas.microsoft.com/office/powerpoint/2010/main" val="1683614300"/>
      </p:ext>
    </p:extLst>
  </p:cSld>
  <p:clrMapOvr>
    <a:masterClrMapping/>
  </p:clrMapOvr>
  <p:transition spd="slow">
    <p:wip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8AA29E96-AB8C-4D25-ABD9-F09AEDD8A4BD}"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A70BF02D-A3CF-40F6-BA5C-B994D08170F7}" type="slidenum">
              <a:rPr lang="lv-LV"/>
              <a:pPr>
                <a:defRPr/>
              </a:pPr>
              <a:t>‹#›</a:t>
            </a:fld>
            <a:endParaRPr lang="lv-LV"/>
          </a:p>
        </p:txBody>
      </p:sp>
    </p:spTree>
    <p:extLst>
      <p:ext uri="{BB962C8B-B14F-4D97-AF65-F5344CB8AC3E}">
        <p14:creationId xmlns:p14="http://schemas.microsoft.com/office/powerpoint/2010/main" val="885103143"/>
      </p:ext>
    </p:extLst>
  </p:cSld>
  <p:clrMapOvr>
    <a:masterClrMapping/>
  </p:clrMapOvr>
  <p:transition spd="slow">
    <p:wip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2B2F4DB9-5AE9-4C09-9E4C-1A26DF3068E5}"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6C254FAE-5959-4BBA-8B44-A31EDF02A14C}" type="slidenum">
              <a:rPr lang="lv-LV"/>
              <a:pPr>
                <a:defRPr/>
              </a:pPr>
              <a:t>‹#›</a:t>
            </a:fld>
            <a:endParaRPr lang="lv-LV"/>
          </a:p>
        </p:txBody>
      </p:sp>
    </p:spTree>
    <p:extLst>
      <p:ext uri="{BB962C8B-B14F-4D97-AF65-F5344CB8AC3E}">
        <p14:creationId xmlns:p14="http://schemas.microsoft.com/office/powerpoint/2010/main" val="3380069213"/>
      </p:ext>
    </p:extLst>
  </p:cSld>
  <p:clrMapOvr>
    <a:masterClrMapping/>
  </p:clrMapOvr>
  <p:transition spd="slow">
    <p:wip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36EC0904-FA1C-45CD-88D0-7C544F81709B}"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9229E0A-2146-45ED-B6EC-DBE5201BF2A9}" type="slidenum">
              <a:rPr lang="lv-LV"/>
              <a:pPr>
                <a:defRPr/>
              </a:pPr>
              <a:t>‹#›</a:t>
            </a:fld>
            <a:endParaRPr lang="lv-LV"/>
          </a:p>
        </p:txBody>
      </p:sp>
    </p:spTree>
    <p:extLst>
      <p:ext uri="{BB962C8B-B14F-4D97-AF65-F5344CB8AC3E}">
        <p14:creationId xmlns:p14="http://schemas.microsoft.com/office/powerpoint/2010/main" val="1077322353"/>
      </p:ext>
    </p:extLst>
  </p:cSld>
  <p:clrMapOvr>
    <a:masterClrMapping/>
  </p:clrMapOvr>
  <p:transition spd="slow">
    <p:wip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521448AF-0ED1-464F-B990-4869A6DAEE4F}"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7450493-0F10-4F5A-AE98-4734A1E04224}" type="slidenum">
              <a:rPr lang="lv-LV"/>
              <a:pPr>
                <a:defRPr/>
              </a:pPr>
              <a:t>‹#›</a:t>
            </a:fld>
            <a:endParaRPr lang="lv-LV"/>
          </a:p>
        </p:txBody>
      </p:sp>
    </p:spTree>
    <p:extLst>
      <p:ext uri="{BB962C8B-B14F-4D97-AF65-F5344CB8AC3E}">
        <p14:creationId xmlns:p14="http://schemas.microsoft.com/office/powerpoint/2010/main" val="1054913549"/>
      </p:ext>
    </p:extLst>
  </p:cSld>
  <p:clrMapOvr>
    <a:masterClrMapping/>
  </p:clrMapOvr>
  <p:transition spd="slow">
    <p:wip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99005838-90AC-46FF-BECE-8FA601CBAB7B}"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5D7205F8-918D-4AC6-8814-B05BE3A59B4C}" type="slidenum">
              <a:rPr lang="lv-LV"/>
              <a:pPr>
                <a:defRPr/>
              </a:pPr>
              <a:t>‹#›</a:t>
            </a:fld>
            <a:endParaRPr lang="lv-LV"/>
          </a:p>
        </p:txBody>
      </p:sp>
    </p:spTree>
    <p:extLst>
      <p:ext uri="{BB962C8B-B14F-4D97-AF65-F5344CB8AC3E}">
        <p14:creationId xmlns:p14="http://schemas.microsoft.com/office/powerpoint/2010/main" val="631444032"/>
      </p:ext>
    </p:extLst>
  </p:cSld>
  <p:clrMapOvr>
    <a:masterClrMapping/>
  </p:clrMapOvr>
  <p:transition spd="slow">
    <p:wip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AFA5CCC-134C-432F-9BB0-D8F9B7AB7B0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B9B4A7-595C-46EF-8267-FFBB29C7B0B1}" type="slidenum">
              <a:rPr lang="lv-LV"/>
              <a:pPr>
                <a:defRPr/>
              </a:pPr>
              <a:t>‹#›</a:t>
            </a:fld>
            <a:endParaRPr lang="lv-LV"/>
          </a:p>
        </p:txBody>
      </p:sp>
    </p:spTree>
    <p:extLst>
      <p:ext uri="{BB962C8B-B14F-4D97-AF65-F5344CB8AC3E}">
        <p14:creationId xmlns:p14="http://schemas.microsoft.com/office/powerpoint/2010/main" val="2078791291"/>
      </p:ext>
    </p:extLst>
  </p:cSld>
  <p:clrMapOvr>
    <a:masterClrMapping/>
  </p:clrMapOvr>
  <p:transition spd="slow">
    <p:wip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3CEBE3C5-5596-48B3-943E-5B23FD39FE13}"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264898A-99B4-4F22-9EAD-03972B42901F}" type="slidenum">
              <a:rPr lang="lv-LV"/>
              <a:pPr>
                <a:defRPr/>
              </a:pPr>
              <a:t>‹#›</a:t>
            </a:fld>
            <a:endParaRPr lang="lv-LV"/>
          </a:p>
        </p:txBody>
      </p:sp>
    </p:spTree>
    <p:extLst>
      <p:ext uri="{BB962C8B-B14F-4D97-AF65-F5344CB8AC3E}">
        <p14:creationId xmlns:p14="http://schemas.microsoft.com/office/powerpoint/2010/main" val="540256757"/>
      </p:ext>
    </p:extLst>
  </p:cSld>
  <p:clrMapOvr>
    <a:masterClrMapping/>
  </p:clrMapOvr>
  <p:transition spd="slow">
    <p:wip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8B1338D4-B786-410D-A216-8FDB0F316140}"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43F98537-C24D-4E15-A86A-ABB49E1EA709}" type="slidenum">
              <a:rPr lang="lv-LV"/>
              <a:pPr>
                <a:defRPr/>
              </a:pPr>
              <a:t>‹#›</a:t>
            </a:fld>
            <a:endParaRPr lang="lv-LV"/>
          </a:p>
        </p:txBody>
      </p:sp>
    </p:spTree>
    <p:extLst>
      <p:ext uri="{BB962C8B-B14F-4D97-AF65-F5344CB8AC3E}">
        <p14:creationId xmlns:p14="http://schemas.microsoft.com/office/powerpoint/2010/main" val="2648409273"/>
      </p:ext>
    </p:extLst>
  </p:cSld>
  <p:clrMapOvr>
    <a:masterClrMapping/>
  </p:clrMapOvr>
  <p:transition spd="slow">
    <p:wip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9035B6EE-545D-4FD8-89EA-C229470759A0}"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E5E14E6B-AAE6-44D3-9B21-709CEF655B7E}" type="slidenum">
              <a:rPr lang="lv-LV"/>
              <a:pPr>
                <a:defRPr/>
              </a:pPr>
              <a:t>‹#›</a:t>
            </a:fld>
            <a:endParaRPr lang="lv-LV"/>
          </a:p>
        </p:txBody>
      </p:sp>
    </p:spTree>
    <p:extLst>
      <p:ext uri="{BB962C8B-B14F-4D97-AF65-F5344CB8AC3E}">
        <p14:creationId xmlns:p14="http://schemas.microsoft.com/office/powerpoint/2010/main" val="290443102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4AE0EEE0-5E0A-4678-8C8C-176978C4032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0957F70-B683-40EC-87FB-BBA39CE9D4EC}" type="slidenum">
              <a:rPr lang="lv-LV"/>
              <a:pPr>
                <a:defRPr/>
              </a:pPr>
              <a:t>‹#›</a:t>
            </a:fld>
            <a:endParaRPr lang="lv-LV"/>
          </a:p>
        </p:txBody>
      </p:sp>
    </p:spTree>
    <p:extLst>
      <p:ext uri="{BB962C8B-B14F-4D97-AF65-F5344CB8AC3E}">
        <p14:creationId xmlns:p14="http://schemas.microsoft.com/office/powerpoint/2010/main" val="3567972106"/>
      </p:ext>
    </p:extLst>
  </p:cSld>
  <p:clrMapOvr>
    <a:masterClrMapping/>
  </p:clrMapOvr>
  <p:transition spd="slow">
    <p:wip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388A4A1-75B7-423C-A464-EF7FF442C5B6}"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1FE74F3-B708-4F25-B58A-3C7AE59FE721}" type="slidenum">
              <a:rPr lang="lv-LV"/>
              <a:pPr>
                <a:defRPr/>
              </a:pPr>
              <a:t>‹#›</a:t>
            </a:fld>
            <a:endParaRPr lang="lv-LV"/>
          </a:p>
        </p:txBody>
      </p:sp>
    </p:spTree>
    <p:extLst>
      <p:ext uri="{BB962C8B-B14F-4D97-AF65-F5344CB8AC3E}">
        <p14:creationId xmlns:p14="http://schemas.microsoft.com/office/powerpoint/2010/main" val="3257665846"/>
      </p:ext>
    </p:extLst>
  </p:cSld>
  <p:clrMapOvr>
    <a:masterClrMapping/>
  </p:clrMapOvr>
  <p:transition spd="slow">
    <p:wip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A69AA0E-7594-49D2-9D60-54FF87C3D764}"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A6243A-6FC1-4CA3-BFC8-7DF3BEAB43F8}" type="slidenum">
              <a:rPr lang="lv-LV"/>
              <a:pPr>
                <a:defRPr/>
              </a:pPr>
              <a:t>‹#›</a:t>
            </a:fld>
            <a:endParaRPr lang="lv-LV"/>
          </a:p>
        </p:txBody>
      </p:sp>
    </p:spTree>
    <p:extLst>
      <p:ext uri="{BB962C8B-B14F-4D97-AF65-F5344CB8AC3E}">
        <p14:creationId xmlns:p14="http://schemas.microsoft.com/office/powerpoint/2010/main" val="2929562997"/>
      </p:ext>
    </p:extLst>
  </p:cSld>
  <p:clrMapOvr>
    <a:masterClrMapping/>
  </p:clrMapOvr>
  <p:transition spd="slow">
    <p:wip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264976BD-5558-4949-8390-28D4B6B4272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F757776-08AF-484D-8339-2E592B785D53}" type="slidenum">
              <a:rPr lang="lv-LV"/>
              <a:pPr>
                <a:defRPr/>
              </a:pPr>
              <a:t>‹#›</a:t>
            </a:fld>
            <a:endParaRPr lang="lv-LV"/>
          </a:p>
        </p:txBody>
      </p:sp>
    </p:spTree>
    <p:extLst>
      <p:ext uri="{BB962C8B-B14F-4D97-AF65-F5344CB8AC3E}">
        <p14:creationId xmlns:p14="http://schemas.microsoft.com/office/powerpoint/2010/main" val="1365382129"/>
      </p:ext>
    </p:extLst>
  </p:cSld>
  <p:clrMapOvr>
    <a:masterClrMapping/>
  </p:clrMapOvr>
  <p:transition spd="slow">
    <p:wip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5F7A9F67-F3A4-4BB9-917D-02746962802A}"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7221BF9-96FB-4786-81EB-E42D85DDA388}" type="slidenum">
              <a:rPr lang="lv-LV"/>
              <a:pPr>
                <a:defRPr/>
              </a:pPr>
              <a:t>‹#›</a:t>
            </a:fld>
            <a:endParaRPr lang="lv-LV"/>
          </a:p>
        </p:txBody>
      </p:sp>
    </p:spTree>
    <p:extLst>
      <p:ext uri="{BB962C8B-B14F-4D97-AF65-F5344CB8AC3E}">
        <p14:creationId xmlns:p14="http://schemas.microsoft.com/office/powerpoint/2010/main" val="2340890280"/>
      </p:ext>
    </p:extLst>
  </p:cSld>
  <p:clrMapOvr>
    <a:masterClrMapping/>
  </p:clrMapOvr>
  <p:transition spd="slow">
    <p:wip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A0972AF3-39F0-458A-92D0-C80B6CF6285B}"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AE2D77E1-7D58-4B9B-9FFE-CDE3434B8686}" type="slidenum">
              <a:rPr lang="lv-LV"/>
              <a:pPr>
                <a:defRPr/>
              </a:pPr>
              <a:t>‹#›</a:t>
            </a:fld>
            <a:endParaRPr lang="lv-LV"/>
          </a:p>
        </p:txBody>
      </p:sp>
    </p:spTree>
    <p:extLst>
      <p:ext uri="{BB962C8B-B14F-4D97-AF65-F5344CB8AC3E}">
        <p14:creationId xmlns:p14="http://schemas.microsoft.com/office/powerpoint/2010/main" val="4090029054"/>
      </p:ext>
    </p:extLst>
  </p:cSld>
  <p:clrMapOvr>
    <a:masterClrMapping/>
  </p:clrMapOvr>
  <p:transition spd="slow">
    <p:wip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530FB380-4614-4CEF-8906-7DBD2C453271}"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A351CCB-8216-4734-8D0B-B1B301068FC9}" type="slidenum">
              <a:rPr lang="lv-LV"/>
              <a:pPr>
                <a:defRPr/>
              </a:pPr>
              <a:t>‹#›</a:t>
            </a:fld>
            <a:endParaRPr lang="lv-LV"/>
          </a:p>
        </p:txBody>
      </p:sp>
    </p:spTree>
    <p:extLst>
      <p:ext uri="{BB962C8B-B14F-4D97-AF65-F5344CB8AC3E}">
        <p14:creationId xmlns:p14="http://schemas.microsoft.com/office/powerpoint/2010/main" val="2003183113"/>
      </p:ext>
    </p:extLst>
  </p:cSld>
  <p:clrMapOvr>
    <a:masterClrMapping/>
  </p:clrMapOvr>
  <p:transition spd="slow">
    <p:wip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6DC345FF-199D-4D46-88BB-BA8C41CC5861}"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0734726-5E96-473B-A88F-A0D73CC4C399}" type="slidenum">
              <a:rPr lang="lv-LV"/>
              <a:pPr>
                <a:defRPr/>
              </a:pPr>
              <a:t>‹#›</a:t>
            </a:fld>
            <a:endParaRPr lang="lv-LV"/>
          </a:p>
        </p:txBody>
      </p:sp>
    </p:spTree>
    <p:extLst>
      <p:ext uri="{BB962C8B-B14F-4D97-AF65-F5344CB8AC3E}">
        <p14:creationId xmlns:p14="http://schemas.microsoft.com/office/powerpoint/2010/main" val="3539180826"/>
      </p:ext>
    </p:extLst>
  </p:cSld>
  <p:clrMapOvr>
    <a:masterClrMapping/>
  </p:clrMapOvr>
  <p:transition spd="slow">
    <p:wip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8A1817D-DFBC-4B7E-A850-836204DDFC95}"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5033557-A36E-45D7-A11F-FCFEA482BF84}" type="slidenum">
              <a:rPr lang="lv-LV"/>
              <a:pPr>
                <a:defRPr/>
              </a:pPr>
              <a:t>‹#›</a:t>
            </a:fld>
            <a:endParaRPr lang="lv-LV"/>
          </a:p>
        </p:txBody>
      </p:sp>
    </p:spTree>
    <p:extLst>
      <p:ext uri="{BB962C8B-B14F-4D97-AF65-F5344CB8AC3E}">
        <p14:creationId xmlns:p14="http://schemas.microsoft.com/office/powerpoint/2010/main" val="870981285"/>
      </p:ext>
    </p:extLst>
  </p:cSld>
  <p:clrMapOvr>
    <a:masterClrMapping/>
  </p:clrMapOvr>
  <p:transition spd="slow">
    <p:wip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388D4CA-8A98-4258-B448-E57C3E9EE480}"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BCBE14E-B808-4C8D-9C6F-40684EA08879}" type="slidenum">
              <a:rPr lang="lv-LV"/>
              <a:pPr>
                <a:defRPr/>
              </a:pPr>
              <a:t>‹#›</a:t>
            </a:fld>
            <a:endParaRPr lang="lv-LV"/>
          </a:p>
        </p:txBody>
      </p:sp>
    </p:spTree>
    <p:extLst>
      <p:ext uri="{BB962C8B-B14F-4D97-AF65-F5344CB8AC3E}">
        <p14:creationId xmlns:p14="http://schemas.microsoft.com/office/powerpoint/2010/main" val="2484716731"/>
      </p:ext>
    </p:extLst>
  </p:cSld>
  <p:clrMapOvr>
    <a:masterClrMapping/>
  </p:clrMapOvr>
  <p:transition spd="slow">
    <p:wip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662F2A3A-E222-4DB2-934F-E6EE8C288F1B}"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48C65658-D2AE-4AC6-8324-B07981AD56A7}" type="slidenum">
              <a:rPr lang="lv-LV"/>
              <a:pPr>
                <a:defRPr/>
              </a:pPr>
              <a:t>‹#›</a:t>
            </a:fld>
            <a:endParaRPr lang="lv-LV"/>
          </a:p>
        </p:txBody>
      </p:sp>
    </p:spTree>
    <p:extLst>
      <p:ext uri="{BB962C8B-B14F-4D97-AF65-F5344CB8AC3E}">
        <p14:creationId xmlns:p14="http://schemas.microsoft.com/office/powerpoint/2010/main" val="240178798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5E124C3-D81A-4F17-95F3-D1AD0D479432}"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9E67FC0-E269-4906-890C-C6C970FCF478}" type="slidenum">
              <a:rPr lang="lv-LV"/>
              <a:pPr>
                <a:defRPr/>
              </a:pPr>
              <a:t>‹#›</a:t>
            </a:fld>
            <a:endParaRPr lang="lv-LV"/>
          </a:p>
        </p:txBody>
      </p:sp>
    </p:spTree>
    <p:extLst>
      <p:ext uri="{BB962C8B-B14F-4D97-AF65-F5344CB8AC3E}">
        <p14:creationId xmlns:p14="http://schemas.microsoft.com/office/powerpoint/2010/main" val="1319304508"/>
      </p:ext>
    </p:extLst>
  </p:cSld>
  <p:clrMapOvr>
    <a:masterClrMapping/>
  </p:clrMapOvr>
  <p:transition spd="slow">
    <p:wip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4774DA95-BB2D-4E86-A4B1-11771BF9FA9D}"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44325B8D-72B5-4C9B-8BA5-7F62872D0D5B}" type="slidenum">
              <a:rPr lang="lv-LV"/>
              <a:pPr>
                <a:defRPr/>
              </a:pPr>
              <a:t>‹#›</a:t>
            </a:fld>
            <a:endParaRPr lang="lv-LV"/>
          </a:p>
        </p:txBody>
      </p:sp>
    </p:spTree>
    <p:extLst>
      <p:ext uri="{BB962C8B-B14F-4D97-AF65-F5344CB8AC3E}">
        <p14:creationId xmlns:p14="http://schemas.microsoft.com/office/powerpoint/2010/main" val="4123131172"/>
      </p:ext>
    </p:extLst>
  </p:cSld>
  <p:clrMapOvr>
    <a:masterClrMapping/>
  </p:clrMapOvr>
  <p:transition spd="slow">
    <p:wip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9C247BD-067E-4005-AFBF-D45EBBE00915}"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769FAA-6E21-4E7D-AB29-CAE92C507E9A}" type="slidenum">
              <a:rPr lang="lv-LV"/>
              <a:pPr>
                <a:defRPr/>
              </a:pPr>
              <a:t>‹#›</a:t>
            </a:fld>
            <a:endParaRPr lang="lv-LV"/>
          </a:p>
        </p:txBody>
      </p:sp>
    </p:spTree>
    <p:extLst>
      <p:ext uri="{BB962C8B-B14F-4D97-AF65-F5344CB8AC3E}">
        <p14:creationId xmlns:p14="http://schemas.microsoft.com/office/powerpoint/2010/main" val="1809057376"/>
      </p:ext>
    </p:extLst>
  </p:cSld>
  <p:clrMapOvr>
    <a:masterClrMapping/>
  </p:clrMapOvr>
  <p:transition spd="slow">
    <p:wip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15DF8A9-5BF2-4CEC-8911-87A82EAC733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1550157-1607-47F4-971E-5D68C2CF7975}" type="slidenum">
              <a:rPr lang="lv-LV"/>
              <a:pPr>
                <a:defRPr/>
              </a:pPr>
              <a:t>‹#›</a:t>
            </a:fld>
            <a:endParaRPr lang="lv-LV"/>
          </a:p>
        </p:txBody>
      </p:sp>
    </p:spTree>
    <p:extLst>
      <p:ext uri="{BB962C8B-B14F-4D97-AF65-F5344CB8AC3E}">
        <p14:creationId xmlns:p14="http://schemas.microsoft.com/office/powerpoint/2010/main" val="2453722640"/>
      </p:ext>
    </p:extLst>
  </p:cSld>
  <p:clrMapOvr>
    <a:masterClrMapping/>
  </p:clrMapOvr>
  <p:transition spd="slow">
    <p:wip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19D3918C-8753-4A6A-9F0A-22A22BD55AA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ED61D40-0FB7-449E-9768-D0F9EF31B0EB}" type="slidenum">
              <a:rPr lang="lv-LV"/>
              <a:pPr>
                <a:defRPr/>
              </a:pPr>
              <a:t>‹#›</a:t>
            </a:fld>
            <a:endParaRPr lang="lv-LV"/>
          </a:p>
        </p:txBody>
      </p:sp>
    </p:spTree>
    <p:extLst>
      <p:ext uri="{BB962C8B-B14F-4D97-AF65-F5344CB8AC3E}">
        <p14:creationId xmlns:p14="http://schemas.microsoft.com/office/powerpoint/2010/main" val="3635890989"/>
      </p:ext>
    </p:extLst>
  </p:cSld>
  <p:clrMapOvr>
    <a:masterClrMapping/>
  </p:clrMapOvr>
  <p:transition spd="slow">
    <p:wip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AF6A6B2C-2E16-4719-9542-D272EBFDF2C7}"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D3B0B1E-46EF-493C-81E8-E0237F7649C4}" type="slidenum">
              <a:rPr lang="lv-LV"/>
              <a:pPr>
                <a:defRPr/>
              </a:pPr>
              <a:t>‹#›</a:t>
            </a:fld>
            <a:endParaRPr lang="lv-LV"/>
          </a:p>
        </p:txBody>
      </p:sp>
    </p:spTree>
    <p:extLst>
      <p:ext uri="{BB962C8B-B14F-4D97-AF65-F5344CB8AC3E}">
        <p14:creationId xmlns:p14="http://schemas.microsoft.com/office/powerpoint/2010/main" val="4113686182"/>
      </p:ext>
    </p:extLst>
  </p:cSld>
  <p:clrMapOvr>
    <a:masterClrMapping/>
  </p:clrMapOvr>
  <p:transition spd="slow">
    <p:wip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088544-CA3E-4482-85AB-E94FA7A15695}"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789D8-ABFA-4BB3-B51A-133335769145}" type="slidenum">
              <a:rPr lang="lv-LV"/>
              <a:pPr>
                <a:defRPr/>
              </a:pPr>
              <a:t>‹#›</a:t>
            </a:fld>
            <a:endParaRPr lang="lv-LV"/>
          </a:p>
        </p:txBody>
      </p:sp>
    </p:spTree>
    <p:extLst>
      <p:ext uri="{BB962C8B-B14F-4D97-AF65-F5344CB8AC3E}">
        <p14:creationId xmlns:p14="http://schemas.microsoft.com/office/powerpoint/2010/main" val="3905595836"/>
      </p:ext>
    </p:extLst>
  </p:cSld>
  <p:clrMapOvr>
    <a:masterClrMapping/>
  </p:clrMapOvr>
  <p:transition spd="slow">
    <p:wip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3D1609-6258-4718-BA88-DA4DB3DA6C1D}"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90AC35-91FC-4C6F-9E80-92EF1B3222CD}" type="slidenum">
              <a:rPr lang="lv-LV"/>
              <a:pPr>
                <a:defRPr/>
              </a:pPr>
              <a:t>‹#›</a:t>
            </a:fld>
            <a:endParaRPr lang="lv-LV"/>
          </a:p>
        </p:txBody>
      </p:sp>
    </p:spTree>
    <p:extLst>
      <p:ext uri="{BB962C8B-B14F-4D97-AF65-F5344CB8AC3E}">
        <p14:creationId xmlns:p14="http://schemas.microsoft.com/office/powerpoint/2010/main" val="3145527804"/>
      </p:ext>
    </p:extLst>
  </p:cSld>
  <p:clrMapOvr>
    <a:masterClrMapping/>
  </p:clrMapOvr>
  <p:transition spd="slow">
    <p:wip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B75B35-1709-440C-B27D-4161DBDFDD06}"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7A950A-B1C9-4FD8-B02E-2C1B082571D0}" type="slidenum">
              <a:rPr lang="lv-LV"/>
              <a:pPr>
                <a:defRPr/>
              </a:pPr>
              <a:t>‹#›</a:t>
            </a:fld>
            <a:endParaRPr lang="lv-LV"/>
          </a:p>
        </p:txBody>
      </p:sp>
    </p:spTree>
    <p:extLst>
      <p:ext uri="{BB962C8B-B14F-4D97-AF65-F5344CB8AC3E}">
        <p14:creationId xmlns:p14="http://schemas.microsoft.com/office/powerpoint/2010/main" val="1303693008"/>
      </p:ext>
    </p:extLst>
  </p:cSld>
  <p:clrMapOvr>
    <a:masterClrMapping/>
  </p:clrMapOvr>
  <p:transition spd="slow">
    <p:wip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DC0E5-7DE1-4B18-9CE9-2EF375EDC210}"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35D9BB-6900-4779-A663-5AEBF2BD8088}" type="slidenum">
              <a:rPr lang="lv-LV"/>
              <a:pPr>
                <a:defRPr/>
              </a:pPr>
              <a:t>‹#›</a:t>
            </a:fld>
            <a:endParaRPr lang="lv-LV"/>
          </a:p>
        </p:txBody>
      </p:sp>
    </p:spTree>
    <p:extLst>
      <p:ext uri="{BB962C8B-B14F-4D97-AF65-F5344CB8AC3E}">
        <p14:creationId xmlns:p14="http://schemas.microsoft.com/office/powerpoint/2010/main" val="3531015192"/>
      </p:ext>
    </p:extLst>
  </p:cSld>
  <p:clrMapOvr>
    <a:masterClrMapping/>
  </p:clrMapOvr>
  <p:transition spd="slow">
    <p:wip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7F3E2E-1077-4F8F-AECC-5BA2808AC44B}" type="datetime1">
              <a:rPr lang="lv-LV"/>
              <a:pPr>
                <a:defRPr/>
              </a:pPr>
              <a:t>11.11.2016</a:t>
            </a:fld>
            <a:endParaRPr 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711FD5-0A83-4A8C-AB37-6C57E735E5A8}" type="slidenum">
              <a:rPr lang="lv-LV"/>
              <a:pPr>
                <a:defRPr/>
              </a:pPr>
              <a:t>‹#›</a:t>
            </a:fld>
            <a:endParaRPr lang="lv-LV"/>
          </a:p>
        </p:txBody>
      </p:sp>
    </p:spTree>
    <p:extLst>
      <p:ext uri="{BB962C8B-B14F-4D97-AF65-F5344CB8AC3E}">
        <p14:creationId xmlns:p14="http://schemas.microsoft.com/office/powerpoint/2010/main" val="83785842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D29308E-E5DE-40C6-92B6-61051CEC8B70}"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324E130-D07E-4266-B678-FB1CA8D90C06}" type="slidenum">
              <a:rPr lang="lv-LV"/>
              <a:pPr>
                <a:defRPr/>
              </a:pPr>
              <a:t>‹#›</a:t>
            </a:fld>
            <a:endParaRPr lang="lv-LV"/>
          </a:p>
        </p:txBody>
      </p:sp>
    </p:spTree>
    <p:extLst>
      <p:ext uri="{BB962C8B-B14F-4D97-AF65-F5344CB8AC3E}">
        <p14:creationId xmlns:p14="http://schemas.microsoft.com/office/powerpoint/2010/main" val="172961833"/>
      </p:ext>
    </p:extLst>
  </p:cSld>
  <p:clrMapOvr>
    <a:masterClrMapping/>
  </p:clrMapOvr>
  <p:transition spd="slow">
    <p:wip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D87B56-3615-4437-9BE6-9083DDFB15E5}" type="datetime1">
              <a:rPr lang="lv-LV"/>
              <a:pPr>
                <a:defRPr/>
              </a:pPr>
              <a:t>11.11.2016</a:t>
            </a:fld>
            <a:endParaRPr 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0C554E-0E8B-465D-9B1F-748C81DFAE15}" type="slidenum">
              <a:rPr lang="lv-LV"/>
              <a:pPr>
                <a:defRPr/>
              </a:pPr>
              <a:t>‹#›</a:t>
            </a:fld>
            <a:endParaRPr lang="lv-LV"/>
          </a:p>
        </p:txBody>
      </p:sp>
    </p:spTree>
    <p:extLst>
      <p:ext uri="{BB962C8B-B14F-4D97-AF65-F5344CB8AC3E}">
        <p14:creationId xmlns:p14="http://schemas.microsoft.com/office/powerpoint/2010/main" val="3296418066"/>
      </p:ext>
    </p:extLst>
  </p:cSld>
  <p:clrMapOvr>
    <a:masterClrMapping/>
  </p:clrMapOvr>
  <p:transition spd="slow">
    <p:wip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AD3071-D12F-448D-A93C-713688E849AA}" type="datetime1">
              <a:rPr lang="lv-LV"/>
              <a:pPr>
                <a:defRPr/>
              </a:pPr>
              <a:t>11.11.2016</a:t>
            </a:fld>
            <a:endParaRPr 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DF0105-1B31-40D2-8F38-774CF9C99977}" type="slidenum">
              <a:rPr lang="lv-LV"/>
              <a:pPr>
                <a:defRPr/>
              </a:pPr>
              <a:t>‹#›</a:t>
            </a:fld>
            <a:endParaRPr lang="lv-LV"/>
          </a:p>
        </p:txBody>
      </p:sp>
    </p:spTree>
    <p:extLst>
      <p:ext uri="{BB962C8B-B14F-4D97-AF65-F5344CB8AC3E}">
        <p14:creationId xmlns:p14="http://schemas.microsoft.com/office/powerpoint/2010/main" val="3147159752"/>
      </p:ext>
    </p:extLst>
  </p:cSld>
  <p:clrMapOvr>
    <a:masterClrMapping/>
  </p:clrMapOvr>
  <p:transition spd="slow">
    <p:wip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669069-4699-456E-A7DF-C83861D97609}"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19E31D-B59D-4F4F-8D35-30EBA95A7DED}" type="slidenum">
              <a:rPr lang="lv-LV"/>
              <a:pPr>
                <a:defRPr/>
              </a:pPr>
              <a:t>‹#›</a:t>
            </a:fld>
            <a:endParaRPr lang="lv-LV"/>
          </a:p>
        </p:txBody>
      </p:sp>
    </p:spTree>
    <p:extLst>
      <p:ext uri="{BB962C8B-B14F-4D97-AF65-F5344CB8AC3E}">
        <p14:creationId xmlns:p14="http://schemas.microsoft.com/office/powerpoint/2010/main" val="1648640248"/>
      </p:ext>
    </p:extLst>
  </p:cSld>
  <p:clrMapOvr>
    <a:masterClrMapping/>
  </p:clrMapOvr>
  <p:transition spd="slow">
    <p:wip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479E26-8874-41FF-B077-0D4E1C45A611}"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D32DCA-9BAD-4ACB-AC6D-36FB610F3904}" type="slidenum">
              <a:rPr lang="lv-LV"/>
              <a:pPr>
                <a:defRPr/>
              </a:pPr>
              <a:t>‹#›</a:t>
            </a:fld>
            <a:endParaRPr lang="lv-LV"/>
          </a:p>
        </p:txBody>
      </p:sp>
    </p:spTree>
    <p:extLst>
      <p:ext uri="{BB962C8B-B14F-4D97-AF65-F5344CB8AC3E}">
        <p14:creationId xmlns:p14="http://schemas.microsoft.com/office/powerpoint/2010/main" val="2731456126"/>
      </p:ext>
    </p:extLst>
  </p:cSld>
  <p:clrMapOvr>
    <a:masterClrMapping/>
  </p:clrMapOvr>
  <p:transition spd="slow">
    <p:wip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450C04-7E89-4DC9-A3C9-39A09AB4E5AE}"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64DB9E-E68A-4702-8718-111AA75C2EC1}" type="slidenum">
              <a:rPr lang="lv-LV"/>
              <a:pPr>
                <a:defRPr/>
              </a:pPr>
              <a:t>‹#›</a:t>
            </a:fld>
            <a:endParaRPr lang="lv-LV"/>
          </a:p>
        </p:txBody>
      </p:sp>
    </p:spTree>
    <p:extLst>
      <p:ext uri="{BB962C8B-B14F-4D97-AF65-F5344CB8AC3E}">
        <p14:creationId xmlns:p14="http://schemas.microsoft.com/office/powerpoint/2010/main" val="3043782351"/>
      </p:ext>
    </p:extLst>
  </p:cSld>
  <p:clrMapOvr>
    <a:masterClrMapping/>
  </p:clrMapOvr>
  <p:transition spd="slow">
    <p:wip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37B2D-8765-4545-8131-32FC0BDC4794}"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EE70B-5D4D-4A54-A7B9-75F5254C8AF6}" type="slidenum">
              <a:rPr lang="lv-LV"/>
              <a:pPr>
                <a:defRPr/>
              </a:pPr>
              <a:t>‹#›</a:t>
            </a:fld>
            <a:endParaRPr lang="lv-LV"/>
          </a:p>
        </p:txBody>
      </p:sp>
    </p:spTree>
    <p:extLst>
      <p:ext uri="{BB962C8B-B14F-4D97-AF65-F5344CB8AC3E}">
        <p14:creationId xmlns:p14="http://schemas.microsoft.com/office/powerpoint/2010/main" val="4253341837"/>
      </p:ext>
    </p:extLst>
  </p:cSld>
  <p:clrMapOvr>
    <a:masterClrMapping/>
  </p:clrMapOvr>
  <p:transition spd="slow">
    <p:wip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9EC922D-976F-4C1B-B1FE-70C57C3198D0}"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FC44FEE-37D3-481B-851C-CE9E1CD02027}" type="slidenum">
              <a:rPr lang="lv-LV"/>
              <a:pPr>
                <a:defRPr/>
              </a:pPr>
              <a:t>‹#›</a:t>
            </a:fld>
            <a:endParaRPr lang="lv-LV"/>
          </a:p>
        </p:txBody>
      </p:sp>
    </p:spTree>
    <p:extLst>
      <p:ext uri="{BB962C8B-B14F-4D97-AF65-F5344CB8AC3E}">
        <p14:creationId xmlns:p14="http://schemas.microsoft.com/office/powerpoint/2010/main" val="275342618"/>
      </p:ext>
    </p:extLst>
  </p:cSld>
  <p:clrMapOvr>
    <a:masterClrMapping/>
  </p:clrMapOvr>
  <p:transition spd="slow">
    <p:wip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7DED388-A9CA-4ADD-A295-F1AE8F9A3F23}"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436B5F7-A06D-4525-B099-68A81B981758}" type="slidenum">
              <a:rPr lang="lv-LV"/>
              <a:pPr>
                <a:defRPr/>
              </a:pPr>
              <a:t>‹#›</a:t>
            </a:fld>
            <a:endParaRPr lang="lv-LV"/>
          </a:p>
        </p:txBody>
      </p:sp>
    </p:spTree>
    <p:extLst>
      <p:ext uri="{BB962C8B-B14F-4D97-AF65-F5344CB8AC3E}">
        <p14:creationId xmlns:p14="http://schemas.microsoft.com/office/powerpoint/2010/main" val="3789790997"/>
      </p:ext>
    </p:extLst>
  </p:cSld>
  <p:clrMapOvr>
    <a:masterClrMapping/>
  </p:clrMapOvr>
  <p:transition spd="slow">
    <p:wip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59B06FAC-D22A-490D-8CB7-D6A61DEE9FB1}"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A4FCC31-F6C0-445E-83C8-00D458396C3F}" type="slidenum">
              <a:rPr lang="lv-LV"/>
              <a:pPr>
                <a:defRPr/>
              </a:pPr>
              <a:t>‹#›</a:t>
            </a:fld>
            <a:endParaRPr lang="lv-LV"/>
          </a:p>
        </p:txBody>
      </p:sp>
    </p:spTree>
    <p:extLst>
      <p:ext uri="{BB962C8B-B14F-4D97-AF65-F5344CB8AC3E}">
        <p14:creationId xmlns:p14="http://schemas.microsoft.com/office/powerpoint/2010/main" val="1854977368"/>
      </p:ext>
    </p:extLst>
  </p:cSld>
  <p:clrMapOvr>
    <a:masterClrMapping/>
  </p:clrMapOvr>
  <p:transition spd="slow">
    <p:wip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2DF89C6-3AB9-42D2-8FEF-65ECB6506D53}"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F45FE75-299C-494F-BF5C-98DD56AFAD10}" type="slidenum">
              <a:rPr lang="lv-LV"/>
              <a:pPr>
                <a:defRPr/>
              </a:pPr>
              <a:t>‹#›</a:t>
            </a:fld>
            <a:endParaRPr lang="lv-LV"/>
          </a:p>
        </p:txBody>
      </p:sp>
    </p:spTree>
    <p:extLst>
      <p:ext uri="{BB962C8B-B14F-4D97-AF65-F5344CB8AC3E}">
        <p14:creationId xmlns:p14="http://schemas.microsoft.com/office/powerpoint/2010/main" val="130831764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7531C862-5948-4059-B1E9-8A6FA0D55855}"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AD00CEBB-7353-47BE-9258-9A5C7AA95A96}" type="slidenum">
              <a:rPr lang="lv-LV"/>
              <a:pPr>
                <a:defRPr/>
              </a:pPr>
              <a:t>‹#›</a:t>
            </a:fld>
            <a:endParaRPr lang="lv-LV"/>
          </a:p>
        </p:txBody>
      </p:sp>
    </p:spTree>
    <p:extLst>
      <p:ext uri="{BB962C8B-B14F-4D97-AF65-F5344CB8AC3E}">
        <p14:creationId xmlns:p14="http://schemas.microsoft.com/office/powerpoint/2010/main" val="3953333968"/>
      </p:ext>
    </p:extLst>
  </p:cSld>
  <p:clrMapOvr>
    <a:masterClrMapping/>
  </p:clrMapOvr>
  <p:transition spd="slow">
    <p:wip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0FF7D2B-D8F2-48A6-8543-C0E28FF0A5AB}" type="datetime1">
              <a:rPr lang="lv-LV"/>
              <a:pPr>
                <a:defRPr/>
              </a:pPr>
              <a:t>11.11.2016</a:t>
            </a:fld>
            <a:endParaRPr lang="lv-LV"/>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EE31FF2-96FC-4951-B984-8CA820D6A8EC}" type="slidenum">
              <a:rPr lang="lv-LV"/>
              <a:pPr>
                <a:defRPr/>
              </a:pPr>
              <a:t>‹#›</a:t>
            </a:fld>
            <a:endParaRPr lang="lv-LV"/>
          </a:p>
        </p:txBody>
      </p:sp>
    </p:spTree>
    <p:extLst>
      <p:ext uri="{BB962C8B-B14F-4D97-AF65-F5344CB8AC3E}">
        <p14:creationId xmlns:p14="http://schemas.microsoft.com/office/powerpoint/2010/main" val="4228694758"/>
      </p:ext>
    </p:extLst>
  </p:cSld>
  <p:clrMapOvr>
    <a:masterClrMapping/>
  </p:clrMapOvr>
  <p:transition spd="slow">
    <p:wip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07B688B-BB94-4975-8961-F2F8C5B0C481}" type="datetime1">
              <a:rPr lang="lv-LV"/>
              <a:pPr>
                <a:defRPr/>
              </a:pPr>
              <a:t>11.11.2016</a:t>
            </a:fld>
            <a:endParaRPr lang="lv-LV"/>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5F385E9-6573-423B-A6CE-709CC80F12FF}" type="slidenum">
              <a:rPr lang="lv-LV"/>
              <a:pPr>
                <a:defRPr/>
              </a:pPr>
              <a:t>‹#›</a:t>
            </a:fld>
            <a:endParaRPr lang="lv-LV"/>
          </a:p>
        </p:txBody>
      </p:sp>
    </p:spTree>
    <p:extLst>
      <p:ext uri="{BB962C8B-B14F-4D97-AF65-F5344CB8AC3E}">
        <p14:creationId xmlns:p14="http://schemas.microsoft.com/office/powerpoint/2010/main" val="3018531854"/>
      </p:ext>
    </p:extLst>
  </p:cSld>
  <p:clrMapOvr>
    <a:masterClrMapping/>
  </p:clrMapOvr>
  <p:transition spd="slow">
    <p:wip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36231B5-E18C-478A-B1A0-8107A301A51B}" type="datetime1">
              <a:rPr lang="lv-LV"/>
              <a:pPr>
                <a:defRPr/>
              </a:pPr>
              <a:t>11.11.2016</a:t>
            </a:fld>
            <a:endParaRPr lang="lv-LV"/>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F822439-E1EB-4E6E-8C92-349FBD9B36E0}" type="slidenum">
              <a:rPr lang="lv-LV"/>
              <a:pPr>
                <a:defRPr/>
              </a:pPr>
              <a:t>‹#›</a:t>
            </a:fld>
            <a:endParaRPr lang="lv-LV"/>
          </a:p>
        </p:txBody>
      </p:sp>
    </p:spTree>
    <p:extLst>
      <p:ext uri="{BB962C8B-B14F-4D97-AF65-F5344CB8AC3E}">
        <p14:creationId xmlns:p14="http://schemas.microsoft.com/office/powerpoint/2010/main" val="3909436315"/>
      </p:ext>
    </p:extLst>
  </p:cSld>
  <p:clrMapOvr>
    <a:masterClrMapping/>
  </p:clrMapOvr>
  <p:transition spd="slow">
    <p:wip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580B4730-097B-4E5D-B5ED-3EA5396A1BE0}"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0898FC7-0C7B-4C6B-8329-B91BC5B79100}" type="slidenum">
              <a:rPr lang="lv-LV"/>
              <a:pPr>
                <a:defRPr/>
              </a:pPr>
              <a:t>‹#›</a:t>
            </a:fld>
            <a:endParaRPr lang="lv-LV"/>
          </a:p>
        </p:txBody>
      </p:sp>
    </p:spTree>
    <p:extLst>
      <p:ext uri="{BB962C8B-B14F-4D97-AF65-F5344CB8AC3E}">
        <p14:creationId xmlns:p14="http://schemas.microsoft.com/office/powerpoint/2010/main" val="2679288740"/>
      </p:ext>
    </p:extLst>
  </p:cSld>
  <p:clrMapOvr>
    <a:masterClrMapping/>
  </p:clrMapOvr>
  <p:transition spd="slow">
    <p:wip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F9691E1-A0DA-4274-8688-1D2F286C916A}"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46484F-54E3-491C-B22B-660F3A877090}" type="slidenum">
              <a:rPr lang="lv-LV"/>
              <a:pPr>
                <a:defRPr/>
              </a:pPr>
              <a:t>‹#›</a:t>
            </a:fld>
            <a:endParaRPr lang="lv-LV"/>
          </a:p>
        </p:txBody>
      </p:sp>
    </p:spTree>
    <p:extLst>
      <p:ext uri="{BB962C8B-B14F-4D97-AF65-F5344CB8AC3E}">
        <p14:creationId xmlns:p14="http://schemas.microsoft.com/office/powerpoint/2010/main" val="2294282110"/>
      </p:ext>
    </p:extLst>
  </p:cSld>
  <p:clrMapOvr>
    <a:masterClrMapping/>
  </p:clrMapOvr>
  <p:transition spd="slow">
    <p:wip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AD0219A-6A03-4D4C-B812-90D8329C356A}"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FE3CB8-F911-44DA-9F78-2E33808F3019}" type="slidenum">
              <a:rPr lang="lv-LV"/>
              <a:pPr>
                <a:defRPr/>
              </a:pPr>
              <a:t>‹#›</a:t>
            </a:fld>
            <a:endParaRPr lang="lv-LV"/>
          </a:p>
        </p:txBody>
      </p:sp>
    </p:spTree>
    <p:extLst>
      <p:ext uri="{BB962C8B-B14F-4D97-AF65-F5344CB8AC3E}">
        <p14:creationId xmlns:p14="http://schemas.microsoft.com/office/powerpoint/2010/main" val="2200462903"/>
      </p:ext>
    </p:extLst>
  </p:cSld>
  <p:clrMapOvr>
    <a:masterClrMapping/>
  </p:clrMapOvr>
  <p:transition spd="slow">
    <p:wip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EFF6F09-A2BD-4260-967A-B9CB4D4C4803}"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B6CAC9-B14B-4450-9667-67D56B49155E}" type="slidenum">
              <a:rPr lang="lv-LV"/>
              <a:pPr>
                <a:defRPr/>
              </a:pPr>
              <a:t>‹#›</a:t>
            </a:fld>
            <a:endParaRPr lang="lv-LV"/>
          </a:p>
        </p:txBody>
      </p:sp>
    </p:spTree>
    <p:extLst>
      <p:ext uri="{BB962C8B-B14F-4D97-AF65-F5344CB8AC3E}">
        <p14:creationId xmlns:p14="http://schemas.microsoft.com/office/powerpoint/2010/main" val="1014761845"/>
      </p:ext>
    </p:extLst>
  </p:cSld>
  <p:clrMapOvr>
    <a:masterClrMapping/>
  </p:clrMapOvr>
  <p:transition spd="slow">
    <p:wip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D2391049-1CB6-43D0-97D6-36B2E2B9621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5A4A0CAD-9FEB-416B-A555-6074DA00F2A8}" type="slidenum">
              <a:rPr lang="lv-LV"/>
              <a:pPr>
                <a:defRPr/>
              </a:pPr>
              <a:t>‹#›</a:t>
            </a:fld>
            <a:endParaRPr lang="lv-LV"/>
          </a:p>
        </p:txBody>
      </p:sp>
    </p:spTree>
    <p:extLst>
      <p:ext uri="{BB962C8B-B14F-4D97-AF65-F5344CB8AC3E}">
        <p14:creationId xmlns:p14="http://schemas.microsoft.com/office/powerpoint/2010/main" val="1119710954"/>
      </p:ext>
    </p:extLst>
  </p:cSld>
  <p:clrMapOvr>
    <a:masterClrMapping/>
  </p:clrMapOvr>
  <p:transition spd="slow">
    <p:wip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8A4477A-D56C-4379-9919-33A6F5F265E1}"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32369E88-1271-448D-B79A-29EDEA61E9B0}" type="slidenum">
              <a:rPr lang="lv-LV"/>
              <a:pPr>
                <a:defRPr/>
              </a:pPr>
              <a:t>‹#›</a:t>
            </a:fld>
            <a:endParaRPr lang="lv-LV"/>
          </a:p>
        </p:txBody>
      </p:sp>
    </p:spTree>
    <p:extLst>
      <p:ext uri="{BB962C8B-B14F-4D97-AF65-F5344CB8AC3E}">
        <p14:creationId xmlns:p14="http://schemas.microsoft.com/office/powerpoint/2010/main" val="3017680238"/>
      </p:ext>
    </p:extLst>
  </p:cSld>
  <p:clrMapOvr>
    <a:masterClrMapping/>
  </p:clrMapOvr>
  <p:transition spd="slow">
    <p:wip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B4BEDB32-1AB8-47DF-B772-67AE57AD8D6F}"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9098AC90-8D78-4138-9186-F440E5661968}" type="slidenum">
              <a:rPr lang="lv-LV"/>
              <a:pPr>
                <a:defRPr/>
              </a:pPr>
              <a:t>‹#›</a:t>
            </a:fld>
            <a:endParaRPr lang="lv-LV"/>
          </a:p>
        </p:txBody>
      </p:sp>
    </p:spTree>
    <p:extLst>
      <p:ext uri="{BB962C8B-B14F-4D97-AF65-F5344CB8AC3E}">
        <p14:creationId xmlns:p14="http://schemas.microsoft.com/office/powerpoint/2010/main" val="212944614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F9B47186-6928-4862-9AA1-FF0D0FCFC25E}"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352DFF79-0951-4624-86C9-927C0AFF6537}" type="slidenum">
              <a:rPr lang="lv-LV"/>
              <a:pPr>
                <a:defRPr/>
              </a:pPr>
              <a:t>‹#›</a:t>
            </a:fld>
            <a:endParaRPr lang="lv-LV"/>
          </a:p>
        </p:txBody>
      </p:sp>
    </p:spTree>
    <p:extLst>
      <p:ext uri="{BB962C8B-B14F-4D97-AF65-F5344CB8AC3E}">
        <p14:creationId xmlns:p14="http://schemas.microsoft.com/office/powerpoint/2010/main" val="2143904365"/>
      </p:ext>
    </p:extLst>
  </p:cSld>
  <p:clrMapOvr>
    <a:masterClrMapping/>
  </p:clrMapOvr>
  <p:transition spd="slow">
    <p:wip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3FB011D-AA40-4EF0-BF48-7C285B3FFDFF}"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EDB5B6-DE09-407B-9E0D-9161B1B4E9D2}" type="slidenum">
              <a:rPr lang="lv-LV"/>
              <a:pPr>
                <a:defRPr/>
              </a:pPr>
              <a:t>‹#›</a:t>
            </a:fld>
            <a:endParaRPr lang="lv-LV"/>
          </a:p>
        </p:txBody>
      </p:sp>
    </p:spTree>
    <p:extLst>
      <p:ext uri="{BB962C8B-B14F-4D97-AF65-F5344CB8AC3E}">
        <p14:creationId xmlns:p14="http://schemas.microsoft.com/office/powerpoint/2010/main" val="3222543287"/>
      </p:ext>
    </p:extLst>
  </p:cSld>
  <p:clrMapOvr>
    <a:masterClrMapping/>
  </p:clrMapOvr>
  <p:transition spd="slow">
    <p:wip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297B0BAC-9166-4B53-B82A-A529C5014CC8}"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46198B1-813C-4BCC-91B7-705635E6504B}" type="slidenum">
              <a:rPr lang="lv-LV"/>
              <a:pPr>
                <a:defRPr/>
              </a:pPr>
              <a:t>‹#›</a:t>
            </a:fld>
            <a:endParaRPr lang="lv-LV"/>
          </a:p>
        </p:txBody>
      </p:sp>
    </p:spTree>
    <p:extLst>
      <p:ext uri="{BB962C8B-B14F-4D97-AF65-F5344CB8AC3E}">
        <p14:creationId xmlns:p14="http://schemas.microsoft.com/office/powerpoint/2010/main" val="3868846170"/>
      </p:ext>
    </p:extLst>
  </p:cSld>
  <p:clrMapOvr>
    <a:masterClrMapping/>
  </p:clrMapOvr>
  <p:transition spd="slow">
    <p:wip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98808222-5AD0-44E6-8CE8-F591351EC8B8}"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5F710999-89E9-4811-ADA8-1510A64918DB}" type="slidenum">
              <a:rPr lang="lv-LV"/>
              <a:pPr>
                <a:defRPr/>
              </a:pPr>
              <a:t>‹#›</a:t>
            </a:fld>
            <a:endParaRPr lang="lv-LV"/>
          </a:p>
        </p:txBody>
      </p:sp>
    </p:spTree>
    <p:extLst>
      <p:ext uri="{BB962C8B-B14F-4D97-AF65-F5344CB8AC3E}">
        <p14:creationId xmlns:p14="http://schemas.microsoft.com/office/powerpoint/2010/main" val="2670065062"/>
      </p:ext>
    </p:extLst>
  </p:cSld>
  <p:clrMapOvr>
    <a:masterClrMapping/>
  </p:clrMapOvr>
  <p:transition spd="slow">
    <p:wip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B120C8C6-B9F1-4177-85FE-F2CCD13EAB98}"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3B0DA920-FFF0-4561-970F-88EEEF6C1B76}" type="slidenum">
              <a:rPr lang="lv-LV"/>
              <a:pPr>
                <a:defRPr/>
              </a:pPr>
              <a:t>‹#›</a:t>
            </a:fld>
            <a:endParaRPr lang="lv-LV"/>
          </a:p>
        </p:txBody>
      </p:sp>
    </p:spTree>
    <p:extLst>
      <p:ext uri="{BB962C8B-B14F-4D97-AF65-F5344CB8AC3E}">
        <p14:creationId xmlns:p14="http://schemas.microsoft.com/office/powerpoint/2010/main" val="139060772"/>
      </p:ext>
    </p:extLst>
  </p:cSld>
  <p:clrMapOvr>
    <a:masterClrMapping/>
  </p:clrMapOvr>
  <p:transition spd="slow">
    <p:wip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A819FEF-4EBF-493C-99CE-181BD914E06A}"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94DF048-6535-45A4-9967-0A0FE974F105}" type="slidenum">
              <a:rPr lang="lv-LV"/>
              <a:pPr>
                <a:defRPr/>
              </a:pPr>
              <a:t>‹#›</a:t>
            </a:fld>
            <a:endParaRPr lang="lv-LV"/>
          </a:p>
        </p:txBody>
      </p:sp>
    </p:spTree>
    <p:extLst>
      <p:ext uri="{BB962C8B-B14F-4D97-AF65-F5344CB8AC3E}">
        <p14:creationId xmlns:p14="http://schemas.microsoft.com/office/powerpoint/2010/main" val="2905187709"/>
      </p:ext>
    </p:extLst>
  </p:cSld>
  <p:clrMapOvr>
    <a:masterClrMapping/>
  </p:clrMapOvr>
  <p:transition spd="slow">
    <p:wip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5EA8CDA-B6E7-45D9-BC41-A7550C175AEA}"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B534EF6-6641-47BB-9044-84716BD766B2}" type="slidenum">
              <a:rPr lang="lv-LV"/>
              <a:pPr>
                <a:defRPr/>
              </a:pPr>
              <a:t>‹#›</a:t>
            </a:fld>
            <a:endParaRPr lang="lv-LV"/>
          </a:p>
        </p:txBody>
      </p:sp>
    </p:spTree>
    <p:extLst>
      <p:ext uri="{BB962C8B-B14F-4D97-AF65-F5344CB8AC3E}">
        <p14:creationId xmlns:p14="http://schemas.microsoft.com/office/powerpoint/2010/main" val="1076919321"/>
      </p:ext>
    </p:extLst>
  </p:cSld>
  <p:clrMapOvr>
    <a:masterClrMapping/>
  </p:clrMapOvr>
  <p:transition spd="slow">
    <p:wip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275B8534-D149-4DC3-A5A6-FA911D8E37A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40741A9-2901-473D-A2DF-B5A83BD84EDD}" type="slidenum">
              <a:rPr lang="lv-LV"/>
              <a:pPr>
                <a:defRPr/>
              </a:pPr>
              <a:t>‹#›</a:t>
            </a:fld>
            <a:endParaRPr lang="lv-LV"/>
          </a:p>
        </p:txBody>
      </p:sp>
    </p:spTree>
    <p:extLst>
      <p:ext uri="{BB962C8B-B14F-4D97-AF65-F5344CB8AC3E}">
        <p14:creationId xmlns:p14="http://schemas.microsoft.com/office/powerpoint/2010/main" val="1056730400"/>
      </p:ext>
    </p:extLst>
  </p:cSld>
  <p:clrMapOvr>
    <a:masterClrMapping/>
  </p:clrMapOvr>
  <p:transition spd="slow">
    <p:wip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30911DBA-8465-4300-A7B5-E27D1EA50442}"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C86B026-370D-4737-9903-D6BDBAE7C642}" type="slidenum">
              <a:rPr lang="lv-LV"/>
              <a:pPr>
                <a:defRPr/>
              </a:pPr>
              <a:t>‹#›</a:t>
            </a:fld>
            <a:endParaRPr lang="lv-LV"/>
          </a:p>
        </p:txBody>
      </p:sp>
    </p:spTree>
    <p:extLst>
      <p:ext uri="{BB962C8B-B14F-4D97-AF65-F5344CB8AC3E}">
        <p14:creationId xmlns:p14="http://schemas.microsoft.com/office/powerpoint/2010/main" val="3954873716"/>
      </p:ext>
    </p:extLst>
  </p:cSld>
  <p:clrMapOvr>
    <a:masterClrMapping/>
  </p:clrMapOvr>
  <p:transition spd="slow">
    <p:wip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DB4A8EEB-EF25-4FFB-8114-D007619C4108}"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636F6563-AC0C-428B-88DB-383BFA58F14E}" type="slidenum">
              <a:rPr lang="lv-LV"/>
              <a:pPr>
                <a:defRPr/>
              </a:pPr>
              <a:t>‹#›</a:t>
            </a:fld>
            <a:endParaRPr lang="lv-LV"/>
          </a:p>
        </p:txBody>
      </p:sp>
    </p:spTree>
    <p:extLst>
      <p:ext uri="{BB962C8B-B14F-4D97-AF65-F5344CB8AC3E}">
        <p14:creationId xmlns:p14="http://schemas.microsoft.com/office/powerpoint/2010/main" val="2880907906"/>
      </p:ext>
    </p:extLst>
  </p:cSld>
  <p:clrMapOvr>
    <a:masterClrMapping/>
  </p:clrMapOvr>
  <p:transition spd="slow">
    <p:wip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48CAADB9-7D6F-4C3E-9A65-420031683F51}"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7A0CB10B-3688-460E-86E1-580EBFA3C713}" type="slidenum">
              <a:rPr lang="lv-LV"/>
              <a:pPr>
                <a:defRPr/>
              </a:pPr>
              <a:t>‹#›</a:t>
            </a:fld>
            <a:endParaRPr lang="lv-LV"/>
          </a:p>
        </p:txBody>
      </p:sp>
    </p:spTree>
    <p:extLst>
      <p:ext uri="{BB962C8B-B14F-4D97-AF65-F5344CB8AC3E}">
        <p14:creationId xmlns:p14="http://schemas.microsoft.com/office/powerpoint/2010/main" val="73794168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034870-E1C4-4F73-A7E3-9A4FA871D0B6}"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9D7813-7B17-46D2-A415-CAA569CA9C8D}" type="slidenum">
              <a:rPr lang="lv-LV"/>
              <a:pPr>
                <a:defRPr/>
              </a:pPr>
              <a:t>‹#›</a:t>
            </a:fld>
            <a:endParaRPr lang="lv-LV"/>
          </a:p>
        </p:txBody>
      </p:sp>
    </p:spTree>
    <p:extLst>
      <p:ext uri="{BB962C8B-B14F-4D97-AF65-F5344CB8AC3E}">
        <p14:creationId xmlns:p14="http://schemas.microsoft.com/office/powerpoint/2010/main" val="106990943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9D06D9E-37F4-4E10-82B2-3B9D3DC1DD9B}"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3D1CEC-D544-4B49-A8D2-DE4D9C7FB0E1}" type="slidenum">
              <a:rPr lang="lv-LV"/>
              <a:pPr>
                <a:defRPr/>
              </a:pPr>
              <a:t>‹#›</a:t>
            </a:fld>
            <a:endParaRPr lang="lv-LV"/>
          </a:p>
        </p:txBody>
      </p:sp>
    </p:spTree>
    <p:extLst>
      <p:ext uri="{BB962C8B-B14F-4D97-AF65-F5344CB8AC3E}">
        <p14:creationId xmlns:p14="http://schemas.microsoft.com/office/powerpoint/2010/main" val="2433326742"/>
      </p:ext>
    </p:extLst>
  </p:cSld>
  <p:clrMapOvr>
    <a:masterClrMapping/>
  </p:clrMapOvr>
  <p:transition spd="slow">
    <p:wip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32E368D2-9875-4C5B-AF58-084E6A987B4D}"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38C645E9-62DD-49DC-BEA1-0D7DA00736DC}" type="slidenum">
              <a:rPr lang="lv-LV"/>
              <a:pPr>
                <a:defRPr/>
              </a:pPr>
              <a:t>‹#›</a:t>
            </a:fld>
            <a:endParaRPr lang="lv-LV"/>
          </a:p>
        </p:txBody>
      </p:sp>
    </p:spTree>
    <p:extLst>
      <p:ext uri="{BB962C8B-B14F-4D97-AF65-F5344CB8AC3E}">
        <p14:creationId xmlns:p14="http://schemas.microsoft.com/office/powerpoint/2010/main" val="1550668228"/>
      </p:ext>
    </p:extLst>
  </p:cSld>
  <p:clrMapOvr>
    <a:masterClrMapping/>
  </p:clrMapOvr>
  <p:transition spd="slow">
    <p:wip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8A6912A5-39F5-45F3-93D7-2A3E09D2150B}"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FF2E43C7-23DD-4B70-A5CF-25355030EDF3}" type="slidenum">
              <a:rPr lang="lv-LV"/>
              <a:pPr>
                <a:defRPr/>
              </a:pPr>
              <a:t>‹#›</a:t>
            </a:fld>
            <a:endParaRPr lang="lv-LV"/>
          </a:p>
        </p:txBody>
      </p:sp>
    </p:spTree>
    <p:extLst>
      <p:ext uri="{BB962C8B-B14F-4D97-AF65-F5344CB8AC3E}">
        <p14:creationId xmlns:p14="http://schemas.microsoft.com/office/powerpoint/2010/main" val="389841815"/>
      </p:ext>
    </p:extLst>
  </p:cSld>
  <p:clrMapOvr>
    <a:masterClrMapping/>
  </p:clrMapOvr>
  <p:transition spd="slow">
    <p:wip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21EF640-417A-4838-B1B5-7B738485524D}"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4B7FAF2-299B-4303-9896-211236411BF5}" type="slidenum">
              <a:rPr lang="lv-LV"/>
              <a:pPr>
                <a:defRPr/>
              </a:pPr>
              <a:t>‹#›</a:t>
            </a:fld>
            <a:endParaRPr lang="lv-LV"/>
          </a:p>
        </p:txBody>
      </p:sp>
    </p:spTree>
    <p:extLst>
      <p:ext uri="{BB962C8B-B14F-4D97-AF65-F5344CB8AC3E}">
        <p14:creationId xmlns:p14="http://schemas.microsoft.com/office/powerpoint/2010/main" val="2731411554"/>
      </p:ext>
    </p:extLst>
  </p:cSld>
  <p:clrMapOvr>
    <a:masterClrMapping/>
  </p:clrMapOvr>
  <p:transition spd="slow">
    <p:wip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3460F477-2B20-4C08-9E0D-0F677CC85E3B}"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86738893-435B-49A3-A841-7693A27A8212}" type="slidenum">
              <a:rPr lang="lv-LV"/>
              <a:pPr>
                <a:defRPr/>
              </a:pPr>
              <a:t>‹#›</a:t>
            </a:fld>
            <a:endParaRPr lang="lv-LV"/>
          </a:p>
        </p:txBody>
      </p:sp>
    </p:spTree>
    <p:extLst>
      <p:ext uri="{BB962C8B-B14F-4D97-AF65-F5344CB8AC3E}">
        <p14:creationId xmlns:p14="http://schemas.microsoft.com/office/powerpoint/2010/main" val="935591043"/>
      </p:ext>
    </p:extLst>
  </p:cSld>
  <p:clrMapOvr>
    <a:masterClrMapping/>
  </p:clrMapOvr>
  <p:transition spd="slow">
    <p:wip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7C348721-9A5F-49AF-95D5-10E91438D62B}"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6ECBC2B3-DC30-4DA9-961E-8D1397CE6650}" type="slidenum">
              <a:rPr lang="lv-LV"/>
              <a:pPr>
                <a:defRPr/>
              </a:pPr>
              <a:t>‹#›</a:t>
            </a:fld>
            <a:endParaRPr lang="lv-LV"/>
          </a:p>
        </p:txBody>
      </p:sp>
    </p:spTree>
    <p:extLst>
      <p:ext uri="{BB962C8B-B14F-4D97-AF65-F5344CB8AC3E}">
        <p14:creationId xmlns:p14="http://schemas.microsoft.com/office/powerpoint/2010/main" val="3353694189"/>
      </p:ext>
    </p:extLst>
  </p:cSld>
  <p:clrMapOvr>
    <a:masterClrMapping/>
  </p:clrMapOvr>
  <p:transition spd="slow">
    <p:wip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831F7091-634D-49E2-80B8-7F7C0AB36202}"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42442418-C856-4222-8ED1-197FA885A7D1}" type="slidenum">
              <a:rPr lang="lv-LV"/>
              <a:pPr>
                <a:defRPr/>
              </a:pPr>
              <a:t>‹#›</a:t>
            </a:fld>
            <a:endParaRPr lang="lv-LV"/>
          </a:p>
        </p:txBody>
      </p:sp>
    </p:spTree>
    <p:extLst>
      <p:ext uri="{BB962C8B-B14F-4D97-AF65-F5344CB8AC3E}">
        <p14:creationId xmlns:p14="http://schemas.microsoft.com/office/powerpoint/2010/main" val="896682698"/>
      </p:ext>
    </p:extLst>
  </p:cSld>
  <p:clrMapOvr>
    <a:masterClrMapping/>
  </p:clrMapOvr>
  <p:transition spd="slow">
    <p:wip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AE4BC2CE-BA72-48F3-8924-98922E79C3F1}"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67F6AF53-D6EA-4872-AC42-A7FB750B484F}" type="slidenum">
              <a:rPr lang="lv-LV"/>
              <a:pPr>
                <a:defRPr/>
              </a:pPr>
              <a:t>‹#›</a:t>
            </a:fld>
            <a:endParaRPr lang="lv-LV"/>
          </a:p>
        </p:txBody>
      </p:sp>
    </p:spTree>
    <p:extLst>
      <p:ext uri="{BB962C8B-B14F-4D97-AF65-F5344CB8AC3E}">
        <p14:creationId xmlns:p14="http://schemas.microsoft.com/office/powerpoint/2010/main" val="672422633"/>
      </p:ext>
    </p:extLst>
  </p:cSld>
  <p:clrMapOvr>
    <a:masterClrMapping/>
  </p:clrMapOvr>
  <p:transition spd="slow">
    <p:wip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47A787BB-2C39-4615-8BBE-CC729A47AF22}"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CD85D571-43C4-4D62-A3FA-4285B3D7CD75}" type="slidenum">
              <a:rPr lang="lv-LV"/>
              <a:pPr>
                <a:defRPr/>
              </a:pPr>
              <a:t>‹#›</a:t>
            </a:fld>
            <a:endParaRPr lang="lv-LV"/>
          </a:p>
        </p:txBody>
      </p:sp>
    </p:spTree>
    <p:extLst>
      <p:ext uri="{BB962C8B-B14F-4D97-AF65-F5344CB8AC3E}">
        <p14:creationId xmlns:p14="http://schemas.microsoft.com/office/powerpoint/2010/main" val="1555270210"/>
      </p:ext>
    </p:extLst>
  </p:cSld>
  <p:clrMapOvr>
    <a:masterClrMapping/>
  </p:clrMapOvr>
  <p:transition spd="slow">
    <p:wip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3B0E33D5-A761-450F-8EA4-C79CA44AC149}"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0FB8921B-A6CC-41EE-8A96-35DB97121B12}" type="slidenum">
              <a:rPr lang="lv-LV"/>
              <a:pPr>
                <a:defRPr/>
              </a:pPr>
              <a:t>‹#›</a:t>
            </a:fld>
            <a:endParaRPr lang="lv-LV"/>
          </a:p>
        </p:txBody>
      </p:sp>
    </p:spTree>
    <p:extLst>
      <p:ext uri="{BB962C8B-B14F-4D97-AF65-F5344CB8AC3E}">
        <p14:creationId xmlns:p14="http://schemas.microsoft.com/office/powerpoint/2010/main" val="1069067796"/>
      </p:ext>
    </p:extLst>
  </p:cSld>
  <p:clrMapOvr>
    <a:masterClrMapping/>
  </p:clrMapOvr>
  <p:transition spd="slow">
    <p:wip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D1C5986B-7478-4009-81CA-99B8A18A2AD7}"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E7469BE-E06C-4540-8225-837301397EFF}" type="slidenum">
              <a:rPr lang="lv-LV"/>
              <a:pPr>
                <a:defRPr/>
              </a:pPr>
              <a:t>‹#›</a:t>
            </a:fld>
            <a:endParaRPr lang="lv-LV"/>
          </a:p>
        </p:txBody>
      </p:sp>
    </p:spTree>
    <p:extLst>
      <p:ext uri="{BB962C8B-B14F-4D97-AF65-F5344CB8AC3E}">
        <p14:creationId xmlns:p14="http://schemas.microsoft.com/office/powerpoint/2010/main" val="1380587317"/>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9FC829D-C63D-4D06-991B-98289C09554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DD20B76-933F-464B-98BC-F2672A8B4F3E}" type="slidenum">
              <a:rPr lang="lv-LV"/>
              <a:pPr>
                <a:defRPr/>
              </a:pPr>
              <a:t>‹#›</a:t>
            </a:fld>
            <a:endParaRPr lang="lv-LV"/>
          </a:p>
        </p:txBody>
      </p:sp>
    </p:spTree>
    <p:extLst>
      <p:ext uri="{BB962C8B-B14F-4D97-AF65-F5344CB8AC3E}">
        <p14:creationId xmlns:p14="http://schemas.microsoft.com/office/powerpoint/2010/main" val="418391149"/>
      </p:ext>
    </p:extLst>
  </p:cSld>
  <p:clrMapOvr>
    <a:masterClrMapping/>
  </p:clrMapOvr>
  <p:transition spd="slow">
    <p:wip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97A099F9-FF85-4081-960F-91CC9CDCDE8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7B07D16-A1B0-4BC0-947A-4A262D565256}" type="slidenum">
              <a:rPr lang="lv-LV"/>
              <a:pPr>
                <a:defRPr/>
              </a:pPr>
              <a:t>‹#›</a:t>
            </a:fld>
            <a:endParaRPr lang="lv-LV"/>
          </a:p>
        </p:txBody>
      </p:sp>
    </p:spTree>
    <p:extLst>
      <p:ext uri="{BB962C8B-B14F-4D97-AF65-F5344CB8AC3E}">
        <p14:creationId xmlns:p14="http://schemas.microsoft.com/office/powerpoint/2010/main" val="800294130"/>
      </p:ext>
    </p:extLst>
  </p:cSld>
  <p:clrMapOvr>
    <a:masterClrMapping/>
  </p:clrMapOvr>
  <p:transition spd="slow">
    <p:wip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52E892EA-07BE-474A-AFCC-61931B80DA76}"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C3284E6C-054C-413E-8846-E2EB4841AEEF}" type="slidenum">
              <a:rPr lang="lv-LV"/>
              <a:pPr>
                <a:defRPr/>
              </a:pPr>
              <a:t>‹#›</a:t>
            </a:fld>
            <a:endParaRPr lang="lv-LV"/>
          </a:p>
        </p:txBody>
      </p:sp>
    </p:spTree>
    <p:extLst>
      <p:ext uri="{BB962C8B-B14F-4D97-AF65-F5344CB8AC3E}">
        <p14:creationId xmlns:p14="http://schemas.microsoft.com/office/powerpoint/2010/main" val="3899675856"/>
      </p:ext>
    </p:extLst>
  </p:cSld>
  <p:clrMapOvr>
    <a:masterClrMapping/>
  </p:clrMapOvr>
  <p:transition spd="slow">
    <p:wip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0037ED6-BAEA-4215-8799-63DB4F5887AF}"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0EE0320-A6A7-46CE-BCA9-3104EE40E37D}" type="slidenum">
              <a:rPr lang="lv-LV"/>
              <a:pPr>
                <a:defRPr/>
              </a:pPr>
              <a:t>‹#›</a:t>
            </a:fld>
            <a:endParaRPr lang="lv-LV"/>
          </a:p>
        </p:txBody>
      </p:sp>
    </p:spTree>
    <p:extLst>
      <p:ext uri="{BB962C8B-B14F-4D97-AF65-F5344CB8AC3E}">
        <p14:creationId xmlns:p14="http://schemas.microsoft.com/office/powerpoint/2010/main" val="3178563942"/>
      </p:ext>
    </p:extLst>
  </p:cSld>
  <p:clrMapOvr>
    <a:masterClrMapping/>
  </p:clrMapOvr>
  <p:transition spd="slow">
    <p:wip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4A9F62C5-C441-459D-9227-00339CBAFA2B}"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8FEFE4D-092E-4BE0-BD3E-BB87000D8A7E}" type="slidenum">
              <a:rPr lang="lv-LV"/>
              <a:pPr>
                <a:defRPr/>
              </a:pPr>
              <a:t>‹#›</a:t>
            </a:fld>
            <a:endParaRPr lang="lv-LV"/>
          </a:p>
        </p:txBody>
      </p:sp>
    </p:spTree>
    <p:extLst>
      <p:ext uri="{BB962C8B-B14F-4D97-AF65-F5344CB8AC3E}">
        <p14:creationId xmlns:p14="http://schemas.microsoft.com/office/powerpoint/2010/main" val="726506918"/>
      </p:ext>
    </p:extLst>
  </p:cSld>
  <p:clrMapOvr>
    <a:masterClrMapping/>
  </p:clrMapOvr>
  <p:transition spd="slow">
    <p:wip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D67EA411-6895-4DB9-9151-EC99EE4195CE}"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35132791-2DF5-4E27-96B6-3FD560D0BF94}" type="slidenum">
              <a:rPr lang="lv-LV"/>
              <a:pPr>
                <a:defRPr/>
              </a:pPr>
              <a:t>‹#›</a:t>
            </a:fld>
            <a:endParaRPr lang="lv-LV"/>
          </a:p>
        </p:txBody>
      </p:sp>
    </p:spTree>
    <p:extLst>
      <p:ext uri="{BB962C8B-B14F-4D97-AF65-F5344CB8AC3E}">
        <p14:creationId xmlns:p14="http://schemas.microsoft.com/office/powerpoint/2010/main" val="2187218107"/>
      </p:ext>
    </p:extLst>
  </p:cSld>
  <p:clrMapOvr>
    <a:masterClrMapping/>
  </p:clrMapOvr>
  <p:transition spd="slow">
    <p:wip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F1825652-AA46-46D2-BA6B-2C8EF7D47558}"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A17408EB-5594-45F8-823C-A44A169D305A}" type="slidenum">
              <a:rPr lang="lv-LV"/>
              <a:pPr>
                <a:defRPr/>
              </a:pPr>
              <a:t>‹#›</a:t>
            </a:fld>
            <a:endParaRPr lang="lv-LV"/>
          </a:p>
        </p:txBody>
      </p:sp>
    </p:spTree>
    <p:extLst>
      <p:ext uri="{BB962C8B-B14F-4D97-AF65-F5344CB8AC3E}">
        <p14:creationId xmlns:p14="http://schemas.microsoft.com/office/powerpoint/2010/main" val="2333657590"/>
      </p:ext>
    </p:extLst>
  </p:cSld>
  <p:clrMapOvr>
    <a:masterClrMapping/>
  </p:clrMapOvr>
  <p:transition spd="slow">
    <p:wip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801C256-A72D-4E17-95C5-1FAA1775EFC5}"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49B63F2-2F3F-41BD-BA6A-5D41482AD177}" type="slidenum">
              <a:rPr lang="lv-LV"/>
              <a:pPr>
                <a:defRPr/>
              </a:pPr>
              <a:t>‹#›</a:t>
            </a:fld>
            <a:endParaRPr lang="lv-LV"/>
          </a:p>
        </p:txBody>
      </p:sp>
    </p:spTree>
    <p:extLst>
      <p:ext uri="{BB962C8B-B14F-4D97-AF65-F5344CB8AC3E}">
        <p14:creationId xmlns:p14="http://schemas.microsoft.com/office/powerpoint/2010/main" val="4048550350"/>
      </p:ext>
    </p:extLst>
  </p:cSld>
  <p:clrMapOvr>
    <a:masterClrMapping/>
  </p:clrMapOvr>
  <p:transition spd="slow">
    <p:wip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13E660A-FB14-411F-8B13-327E7D1BC6AB}"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27DCF39-9132-4267-A104-8E6241BB0417}" type="slidenum">
              <a:rPr lang="lv-LV"/>
              <a:pPr>
                <a:defRPr/>
              </a:pPr>
              <a:t>‹#›</a:t>
            </a:fld>
            <a:endParaRPr lang="lv-LV"/>
          </a:p>
        </p:txBody>
      </p:sp>
    </p:spTree>
    <p:extLst>
      <p:ext uri="{BB962C8B-B14F-4D97-AF65-F5344CB8AC3E}">
        <p14:creationId xmlns:p14="http://schemas.microsoft.com/office/powerpoint/2010/main" val="1901712935"/>
      </p:ext>
    </p:extLst>
  </p:cSld>
  <p:clrMapOvr>
    <a:masterClrMapping/>
  </p:clrMapOvr>
  <p:transition spd="slow">
    <p:wip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F57018DE-48F3-449D-B964-5D4929D93F58}"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5F9DFDE-34B4-4786-BBE6-08E3A6E05CD6}" type="slidenum">
              <a:rPr lang="lv-LV"/>
              <a:pPr>
                <a:defRPr/>
              </a:pPr>
              <a:t>‹#›</a:t>
            </a:fld>
            <a:endParaRPr lang="lv-LV"/>
          </a:p>
        </p:txBody>
      </p:sp>
    </p:spTree>
    <p:extLst>
      <p:ext uri="{BB962C8B-B14F-4D97-AF65-F5344CB8AC3E}">
        <p14:creationId xmlns:p14="http://schemas.microsoft.com/office/powerpoint/2010/main" val="3194482689"/>
      </p:ext>
    </p:extLst>
  </p:cSld>
  <p:clrMapOvr>
    <a:masterClrMapping/>
  </p:clrMapOvr>
  <p:transition spd="slow">
    <p:wip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690C7096-ABAC-4C47-AF66-2BB64C1D558D}"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AF09C08D-8213-46D3-A23D-35D08B21DFB1}" type="slidenum">
              <a:rPr lang="lv-LV"/>
              <a:pPr>
                <a:defRPr/>
              </a:pPr>
              <a:t>‹#›</a:t>
            </a:fld>
            <a:endParaRPr lang="lv-LV"/>
          </a:p>
        </p:txBody>
      </p:sp>
    </p:spTree>
    <p:extLst>
      <p:ext uri="{BB962C8B-B14F-4D97-AF65-F5344CB8AC3E}">
        <p14:creationId xmlns:p14="http://schemas.microsoft.com/office/powerpoint/2010/main" val="1179898008"/>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FE6CBE31-849A-4780-B720-B19AC86F885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E3A2928-A064-49C1-B5BC-71F3444360AB}" type="slidenum">
              <a:rPr lang="lv-LV"/>
              <a:pPr>
                <a:defRPr/>
              </a:pPr>
              <a:t>‹#›</a:t>
            </a:fld>
            <a:endParaRPr lang="lv-LV"/>
          </a:p>
        </p:txBody>
      </p:sp>
    </p:spTree>
    <p:extLst>
      <p:ext uri="{BB962C8B-B14F-4D97-AF65-F5344CB8AC3E}">
        <p14:creationId xmlns:p14="http://schemas.microsoft.com/office/powerpoint/2010/main" val="528880244"/>
      </p:ext>
    </p:extLst>
  </p:cSld>
  <p:clrMapOvr>
    <a:masterClrMapping/>
  </p:clrMapOvr>
  <p:transition spd="slow">
    <p:wip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069515D5-CE45-456F-9E3B-01D9A219A911}"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1837C5A6-A643-4FC4-A2B5-D1A0244E08AA}" type="slidenum">
              <a:rPr lang="lv-LV"/>
              <a:pPr>
                <a:defRPr/>
              </a:pPr>
              <a:t>‹#›</a:t>
            </a:fld>
            <a:endParaRPr lang="lv-LV"/>
          </a:p>
        </p:txBody>
      </p:sp>
    </p:spTree>
    <p:extLst>
      <p:ext uri="{BB962C8B-B14F-4D97-AF65-F5344CB8AC3E}">
        <p14:creationId xmlns:p14="http://schemas.microsoft.com/office/powerpoint/2010/main" val="1927826117"/>
      </p:ext>
    </p:extLst>
  </p:cSld>
  <p:clrMapOvr>
    <a:masterClrMapping/>
  </p:clrMapOvr>
  <p:transition spd="slow">
    <p:wip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2C499B3-3894-4DF6-A720-B615579CA22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3E50EBD-EF94-49F7-8E57-DB619145B703}" type="slidenum">
              <a:rPr lang="lv-LV"/>
              <a:pPr>
                <a:defRPr/>
              </a:pPr>
              <a:t>‹#›</a:t>
            </a:fld>
            <a:endParaRPr lang="lv-LV"/>
          </a:p>
        </p:txBody>
      </p:sp>
    </p:spTree>
    <p:extLst>
      <p:ext uri="{BB962C8B-B14F-4D97-AF65-F5344CB8AC3E}">
        <p14:creationId xmlns:p14="http://schemas.microsoft.com/office/powerpoint/2010/main" val="1630298187"/>
      </p:ext>
    </p:extLst>
  </p:cSld>
  <p:clrMapOvr>
    <a:masterClrMapping/>
  </p:clrMapOvr>
  <p:transition spd="slow">
    <p:wip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82B5FE2C-DAFF-44E6-828E-5DC56F6B5BB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01D0E2C-6521-48CA-96C3-62F5C8A69A00}" type="slidenum">
              <a:rPr lang="lv-LV"/>
              <a:pPr>
                <a:defRPr/>
              </a:pPr>
              <a:t>‹#›</a:t>
            </a:fld>
            <a:endParaRPr lang="lv-LV"/>
          </a:p>
        </p:txBody>
      </p:sp>
    </p:spTree>
    <p:extLst>
      <p:ext uri="{BB962C8B-B14F-4D97-AF65-F5344CB8AC3E}">
        <p14:creationId xmlns:p14="http://schemas.microsoft.com/office/powerpoint/2010/main" val="522795416"/>
      </p:ext>
    </p:extLst>
  </p:cSld>
  <p:clrMapOvr>
    <a:masterClrMapping/>
  </p:clrMapOvr>
  <p:transition spd="slow">
    <p:wip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DDF7F4D-DDAB-45BE-9ADF-BCBD60942F5B}"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3157AEF-7AAA-4E06-BF7E-4F08808BBB66}" type="slidenum">
              <a:rPr lang="lv-LV"/>
              <a:pPr>
                <a:defRPr/>
              </a:pPr>
              <a:t>‹#›</a:t>
            </a:fld>
            <a:endParaRPr lang="lv-LV"/>
          </a:p>
        </p:txBody>
      </p:sp>
    </p:spTree>
    <p:extLst>
      <p:ext uri="{BB962C8B-B14F-4D97-AF65-F5344CB8AC3E}">
        <p14:creationId xmlns:p14="http://schemas.microsoft.com/office/powerpoint/2010/main" val="3686150448"/>
      </p:ext>
    </p:extLst>
  </p:cSld>
  <p:clrMapOvr>
    <a:masterClrMapping/>
  </p:clrMapOvr>
  <p:transition spd="slow">
    <p:wip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21C90AF5-1B59-48FE-AD24-3DA53346ED4E}"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E126F52-3D05-438B-A683-8A3C5B66945E}" type="slidenum">
              <a:rPr lang="lv-LV"/>
              <a:pPr>
                <a:defRPr/>
              </a:pPr>
              <a:t>‹#›</a:t>
            </a:fld>
            <a:endParaRPr lang="lv-LV"/>
          </a:p>
        </p:txBody>
      </p:sp>
    </p:spTree>
    <p:extLst>
      <p:ext uri="{BB962C8B-B14F-4D97-AF65-F5344CB8AC3E}">
        <p14:creationId xmlns:p14="http://schemas.microsoft.com/office/powerpoint/2010/main" val="1878648512"/>
      </p:ext>
    </p:extLst>
  </p:cSld>
  <p:clrMapOvr>
    <a:masterClrMapping/>
  </p:clrMapOvr>
  <p:transition spd="slow">
    <p:wip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D8A587AC-D56B-4519-A763-E6D44B8E7BC9}"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729F02A8-52C0-4187-98F5-E2ABCF5F8488}" type="slidenum">
              <a:rPr lang="lv-LV"/>
              <a:pPr>
                <a:defRPr/>
              </a:pPr>
              <a:t>‹#›</a:t>
            </a:fld>
            <a:endParaRPr lang="lv-LV"/>
          </a:p>
        </p:txBody>
      </p:sp>
    </p:spTree>
    <p:extLst>
      <p:ext uri="{BB962C8B-B14F-4D97-AF65-F5344CB8AC3E}">
        <p14:creationId xmlns:p14="http://schemas.microsoft.com/office/powerpoint/2010/main" val="2504260462"/>
      </p:ext>
    </p:extLst>
  </p:cSld>
  <p:clrMapOvr>
    <a:masterClrMapping/>
  </p:clrMapOvr>
  <p:transition spd="slow">
    <p:wip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63C5882A-B1D3-484D-BD28-51856CFAA821}"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C0554031-F02E-48DA-B82C-94598113E030}" type="slidenum">
              <a:rPr lang="lv-LV"/>
              <a:pPr>
                <a:defRPr/>
              </a:pPr>
              <a:t>‹#›</a:t>
            </a:fld>
            <a:endParaRPr lang="lv-LV"/>
          </a:p>
        </p:txBody>
      </p:sp>
    </p:spTree>
    <p:extLst>
      <p:ext uri="{BB962C8B-B14F-4D97-AF65-F5344CB8AC3E}">
        <p14:creationId xmlns:p14="http://schemas.microsoft.com/office/powerpoint/2010/main" val="541588325"/>
      </p:ext>
    </p:extLst>
  </p:cSld>
  <p:clrMapOvr>
    <a:masterClrMapping/>
  </p:clrMapOvr>
  <p:transition spd="slow">
    <p:wip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64647CA-EE3F-4489-AAC9-81DE763CE17E}"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043CFE8-D188-4F69-A61A-FE1CF487C60D}" type="slidenum">
              <a:rPr lang="lv-LV"/>
              <a:pPr>
                <a:defRPr/>
              </a:pPr>
              <a:t>‹#›</a:t>
            </a:fld>
            <a:endParaRPr lang="lv-LV"/>
          </a:p>
        </p:txBody>
      </p:sp>
    </p:spTree>
    <p:extLst>
      <p:ext uri="{BB962C8B-B14F-4D97-AF65-F5344CB8AC3E}">
        <p14:creationId xmlns:p14="http://schemas.microsoft.com/office/powerpoint/2010/main" val="1066398470"/>
      </p:ext>
    </p:extLst>
  </p:cSld>
  <p:clrMapOvr>
    <a:masterClrMapping/>
  </p:clrMapOvr>
  <p:transition spd="slow">
    <p:wip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14C1D68-FB5E-49EE-A75F-FD43533C96B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ABE22BD-E184-4171-9B63-AA0C9ADEB8E9}" type="slidenum">
              <a:rPr lang="lv-LV"/>
              <a:pPr>
                <a:defRPr/>
              </a:pPr>
              <a:t>‹#›</a:t>
            </a:fld>
            <a:endParaRPr lang="lv-LV"/>
          </a:p>
        </p:txBody>
      </p:sp>
    </p:spTree>
    <p:extLst>
      <p:ext uri="{BB962C8B-B14F-4D97-AF65-F5344CB8AC3E}">
        <p14:creationId xmlns:p14="http://schemas.microsoft.com/office/powerpoint/2010/main" val="431267840"/>
      </p:ext>
    </p:extLst>
  </p:cSld>
  <p:clrMapOvr>
    <a:masterClrMapping/>
  </p:clrMapOvr>
  <p:transition spd="slow">
    <p:wip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4BD3576-60DF-4A6F-B56E-B8F69D221EE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6214F81-7403-44FE-95A2-62BFD6AF8DD8}" type="slidenum">
              <a:rPr lang="lv-LV"/>
              <a:pPr>
                <a:defRPr/>
              </a:pPr>
              <a:t>‹#›</a:t>
            </a:fld>
            <a:endParaRPr lang="lv-LV"/>
          </a:p>
        </p:txBody>
      </p:sp>
    </p:spTree>
    <p:extLst>
      <p:ext uri="{BB962C8B-B14F-4D97-AF65-F5344CB8AC3E}">
        <p14:creationId xmlns:p14="http://schemas.microsoft.com/office/powerpoint/2010/main" val="2306987643"/>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EC4548D3-C54D-4AA4-849D-8D70C6829F21}"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17C3BF5D-4BF9-4060-8DF0-F7FA44D09B0D}" type="slidenum">
              <a:rPr lang="lv-LV"/>
              <a:pPr>
                <a:defRPr/>
              </a:pPr>
              <a:t>‹#›</a:t>
            </a:fld>
            <a:endParaRPr lang="lv-LV"/>
          </a:p>
        </p:txBody>
      </p:sp>
    </p:spTree>
    <p:extLst>
      <p:ext uri="{BB962C8B-B14F-4D97-AF65-F5344CB8AC3E}">
        <p14:creationId xmlns:p14="http://schemas.microsoft.com/office/powerpoint/2010/main" val="1196773892"/>
      </p:ext>
    </p:extLst>
  </p:cSld>
  <p:clrMapOvr>
    <a:masterClrMapping/>
  </p:clrMapOvr>
  <p:transition spd="slow">
    <p:wip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834650EE-7D96-4EAE-B5F9-EF8CE59677C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062596B-33C2-4419-A1D3-28CA578FF1C2}" type="slidenum">
              <a:rPr lang="lv-LV"/>
              <a:pPr>
                <a:defRPr/>
              </a:pPr>
              <a:t>‹#›</a:t>
            </a:fld>
            <a:endParaRPr lang="lv-LV"/>
          </a:p>
        </p:txBody>
      </p:sp>
    </p:spTree>
    <p:extLst>
      <p:ext uri="{BB962C8B-B14F-4D97-AF65-F5344CB8AC3E}">
        <p14:creationId xmlns:p14="http://schemas.microsoft.com/office/powerpoint/2010/main" val="588046977"/>
      </p:ext>
    </p:extLst>
  </p:cSld>
  <p:clrMapOvr>
    <a:masterClrMapping/>
  </p:clrMapOvr>
  <p:transition spd="slow">
    <p:wip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AD69A9CB-0D4F-49E3-82EB-056D8A2E2B10}"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4EB77D3-750F-4B9B-992F-725033BEAD72}" type="slidenum">
              <a:rPr lang="lv-LV"/>
              <a:pPr>
                <a:defRPr/>
              </a:pPr>
              <a:t>‹#›</a:t>
            </a:fld>
            <a:endParaRPr lang="lv-LV"/>
          </a:p>
        </p:txBody>
      </p:sp>
    </p:spTree>
    <p:extLst>
      <p:ext uri="{BB962C8B-B14F-4D97-AF65-F5344CB8AC3E}">
        <p14:creationId xmlns:p14="http://schemas.microsoft.com/office/powerpoint/2010/main" val="2738202072"/>
      </p:ext>
    </p:extLst>
  </p:cSld>
  <p:clrMapOvr>
    <a:masterClrMapping/>
  </p:clrMapOvr>
  <p:transition spd="slow">
    <p:wip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D021F38-4394-45CA-9355-104A33A896B8}"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DE0304-E53E-41C7-B5E7-27D61A15911B}" type="slidenum">
              <a:rPr lang="lv-LV"/>
              <a:pPr>
                <a:defRPr/>
              </a:pPr>
              <a:t>‹#›</a:t>
            </a:fld>
            <a:endParaRPr lang="lv-LV"/>
          </a:p>
        </p:txBody>
      </p:sp>
    </p:spTree>
    <p:extLst>
      <p:ext uri="{BB962C8B-B14F-4D97-AF65-F5344CB8AC3E}">
        <p14:creationId xmlns:p14="http://schemas.microsoft.com/office/powerpoint/2010/main" val="3315244411"/>
      </p:ext>
    </p:extLst>
  </p:cSld>
  <p:clrMapOvr>
    <a:masterClrMapping/>
  </p:clrMapOvr>
  <p:transition spd="slow">
    <p:wip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CCD5170-5634-4361-80E0-BD23460BA4B6}"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47C8C78-6B00-4E9E-BA39-CA5849DAA521}" type="slidenum">
              <a:rPr lang="lv-LV"/>
              <a:pPr>
                <a:defRPr/>
              </a:pPr>
              <a:t>‹#›</a:t>
            </a:fld>
            <a:endParaRPr lang="lv-LV"/>
          </a:p>
        </p:txBody>
      </p:sp>
    </p:spTree>
    <p:extLst>
      <p:ext uri="{BB962C8B-B14F-4D97-AF65-F5344CB8AC3E}">
        <p14:creationId xmlns:p14="http://schemas.microsoft.com/office/powerpoint/2010/main" val="4160132462"/>
      </p:ext>
    </p:extLst>
  </p:cSld>
  <p:clrMapOvr>
    <a:masterClrMapping/>
  </p:clrMapOvr>
  <p:transition spd="slow">
    <p:wip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D6045E3-CBDE-4849-BE3D-A3DC5648FCA5}"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800081-283B-409A-9C38-48E22D6CEAA9}" type="slidenum">
              <a:rPr lang="lv-LV"/>
              <a:pPr>
                <a:defRPr/>
              </a:pPr>
              <a:t>‹#›</a:t>
            </a:fld>
            <a:endParaRPr lang="lv-LV"/>
          </a:p>
        </p:txBody>
      </p:sp>
    </p:spTree>
    <p:extLst>
      <p:ext uri="{BB962C8B-B14F-4D97-AF65-F5344CB8AC3E}">
        <p14:creationId xmlns:p14="http://schemas.microsoft.com/office/powerpoint/2010/main" val="3245796947"/>
      </p:ext>
    </p:extLst>
  </p:cSld>
  <p:clrMapOvr>
    <a:masterClrMapping/>
  </p:clrMapOvr>
  <p:transition spd="slow">
    <p:wip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26DCE32-9862-4953-9316-E6DD6EF74A9A}" type="datetime1">
              <a:rPr lang="lv-LV"/>
              <a:pPr>
                <a:defRPr/>
              </a:pPr>
              <a:t>11.11.2016</a:t>
            </a:fld>
            <a:endParaRPr lang="lv-LV"/>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B64F816-6049-47A7-B4A4-80B48FAEFB86}" type="slidenum">
              <a:rPr lang="lv-LV"/>
              <a:pPr>
                <a:defRPr/>
              </a:pPr>
              <a:t>‹#›</a:t>
            </a:fld>
            <a:endParaRPr lang="lv-LV"/>
          </a:p>
        </p:txBody>
      </p:sp>
    </p:spTree>
    <p:extLst>
      <p:ext uri="{BB962C8B-B14F-4D97-AF65-F5344CB8AC3E}">
        <p14:creationId xmlns:p14="http://schemas.microsoft.com/office/powerpoint/2010/main" val="617997272"/>
      </p:ext>
    </p:extLst>
  </p:cSld>
  <p:clrMapOvr>
    <a:masterClrMapping/>
  </p:clrMapOvr>
  <p:transition spd="slow">
    <p:wip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E94A0EF-1C67-427D-9CBE-35D23059750F}" type="datetime1">
              <a:rPr lang="lv-LV"/>
              <a:pPr>
                <a:defRPr/>
              </a:pPr>
              <a:t>11.11.2016</a:t>
            </a:fld>
            <a:endParaRPr lang="lv-LV"/>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0043F63-22E3-4877-BB63-8D0A0165E031}" type="slidenum">
              <a:rPr lang="lv-LV"/>
              <a:pPr>
                <a:defRPr/>
              </a:pPr>
              <a:t>‹#›</a:t>
            </a:fld>
            <a:endParaRPr lang="lv-LV"/>
          </a:p>
        </p:txBody>
      </p:sp>
    </p:spTree>
    <p:extLst>
      <p:ext uri="{BB962C8B-B14F-4D97-AF65-F5344CB8AC3E}">
        <p14:creationId xmlns:p14="http://schemas.microsoft.com/office/powerpoint/2010/main" val="2991174130"/>
      </p:ext>
    </p:extLst>
  </p:cSld>
  <p:clrMapOvr>
    <a:masterClrMapping/>
  </p:clrMapOvr>
  <p:transition spd="slow">
    <p:wip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D0DE10C-E3D5-4A58-B99D-6FEDAA783314}" type="datetime1">
              <a:rPr lang="lv-LV"/>
              <a:pPr>
                <a:defRPr/>
              </a:pPr>
              <a:t>11.11.2016</a:t>
            </a:fld>
            <a:endParaRPr lang="lv-LV"/>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0AE8A1A-0DC1-4094-8473-98A7C9BD8DB6}" type="slidenum">
              <a:rPr lang="lv-LV"/>
              <a:pPr>
                <a:defRPr/>
              </a:pPr>
              <a:t>‹#›</a:t>
            </a:fld>
            <a:endParaRPr lang="lv-LV"/>
          </a:p>
        </p:txBody>
      </p:sp>
    </p:spTree>
    <p:extLst>
      <p:ext uri="{BB962C8B-B14F-4D97-AF65-F5344CB8AC3E}">
        <p14:creationId xmlns:p14="http://schemas.microsoft.com/office/powerpoint/2010/main" val="1437058435"/>
      </p:ext>
    </p:extLst>
  </p:cSld>
  <p:clrMapOvr>
    <a:masterClrMapping/>
  </p:clrMapOvr>
  <p:transition spd="slow">
    <p:wip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A712EC6-4DD1-4A72-81EB-43D9AAA64DBF}"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3E140C-FBBF-4C4A-82F2-19769EB100FB}" type="slidenum">
              <a:rPr lang="lv-LV"/>
              <a:pPr>
                <a:defRPr/>
              </a:pPr>
              <a:t>‹#›</a:t>
            </a:fld>
            <a:endParaRPr lang="lv-LV"/>
          </a:p>
        </p:txBody>
      </p:sp>
    </p:spTree>
    <p:extLst>
      <p:ext uri="{BB962C8B-B14F-4D97-AF65-F5344CB8AC3E}">
        <p14:creationId xmlns:p14="http://schemas.microsoft.com/office/powerpoint/2010/main" val="257386644"/>
      </p:ext>
    </p:extLst>
  </p:cSld>
  <p:clrMapOvr>
    <a:masterClrMapping/>
  </p:clrMapOvr>
  <p:transition spd="slow">
    <p:wip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5F74EB6-48B6-4ADB-97EA-95D126D5173B}"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541E780-9628-403A-80F2-D63581190E89}" type="slidenum">
              <a:rPr lang="lv-LV"/>
              <a:pPr>
                <a:defRPr/>
              </a:pPr>
              <a:t>‹#›</a:t>
            </a:fld>
            <a:endParaRPr lang="lv-LV"/>
          </a:p>
        </p:txBody>
      </p:sp>
    </p:spTree>
    <p:extLst>
      <p:ext uri="{BB962C8B-B14F-4D97-AF65-F5344CB8AC3E}">
        <p14:creationId xmlns:p14="http://schemas.microsoft.com/office/powerpoint/2010/main" val="423734113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2EA0289A-F2BD-48CB-A763-A8F47C659B6A}"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2BF0861A-A12A-4B30-B462-5B06548F6CA1}" type="slidenum">
              <a:rPr lang="lv-LV"/>
              <a:pPr>
                <a:defRPr/>
              </a:pPr>
              <a:t>‹#›</a:t>
            </a:fld>
            <a:endParaRPr lang="lv-LV"/>
          </a:p>
        </p:txBody>
      </p:sp>
    </p:spTree>
    <p:extLst>
      <p:ext uri="{BB962C8B-B14F-4D97-AF65-F5344CB8AC3E}">
        <p14:creationId xmlns:p14="http://schemas.microsoft.com/office/powerpoint/2010/main" val="604097769"/>
      </p:ext>
    </p:extLst>
  </p:cSld>
  <p:clrMapOvr>
    <a:masterClrMapping/>
  </p:clrMapOvr>
  <p:transition spd="slow">
    <p:wip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1354CA9-2DAB-4243-BC17-610971E6B6AC}"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7C684F0-6BD0-4FB1-971C-5641CC393066}" type="slidenum">
              <a:rPr lang="lv-LV"/>
              <a:pPr>
                <a:defRPr/>
              </a:pPr>
              <a:t>‹#›</a:t>
            </a:fld>
            <a:endParaRPr lang="lv-LV"/>
          </a:p>
        </p:txBody>
      </p:sp>
    </p:spTree>
    <p:extLst>
      <p:ext uri="{BB962C8B-B14F-4D97-AF65-F5344CB8AC3E}">
        <p14:creationId xmlns:p14="http://schemas.microsoft.com/office/powerpoint/2010/main" val="480234658"/>
      </p:ext>
    </p:extLst>
  </p:cSld>
  <p:clrMapOvr>
    <a:masterClrMapping/>
  </p:clrMapOvr>
  <p:transition spd="slow">
    <p:wip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3FBD5EF-4E65-49FC-9C8F-2EAEAD32CD5E}"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423A0B2-933D-4459-9E95-EE1048EADBC9}" type="slidenum">
              <a:rPr lang="lv-LV"/>
              <a:pPr>
                <a:defRPr/>
              </a:pPr>
              <a:t>‹#›</a:t>
            </a:fld>
            <a:endParaRPr lang="lv-LV"/>
          </a:p>
        </p:txBody>
      </p:sp>
    </p:spTree>
    <p:extLst>
      <p:ext uri="{BB962C8B-B14F-4D97-AF65-F5344CB8AC3E}">
        <p14:creationId xmlns:p14="http://schemas.microsoft.com/office/powerpoint/2010/main" val="1877265055"/>
      </p:ext>
    </p:extLst>
  </p:cSld>
  <p:clrMapOvr>
    <a:masterClrMapping/>
  </p:clrMapOvr>
  <p:transition spd="slow">
    <p:wip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5F098C3F-6A88-480A-AF26-F2558DCA5DF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3CEAD66F-7BEF-494F-8528-46F44BD79B42}" type="slidenum">
              <a:rPr lang="lv-LV"/>
              <a:pPr>
                <a:defRPr/>
              </a:pPr>
              <a:t>‹#›</a:t>
            </a:fld>
            <a:endParaRPr lang="lv-LV"/>
          </a:p>
        </p:txBody>
      </p:sp>
    </p:spTree>
    <p:extLst>
      <p:ext uri="{BB962C8B-B14F-4D97-AF65-F5344CB8AC3E}">
        <p14:creationId xmlns:p14="http://schemas.microsoft.com/office/powerpoint/2010/main" val="16392557"/>
      </p:ext>
    </p:extLst>
  </p:cSld>
  <p:clrMapOvr>
    <a:masterClrMapping/>
  </p:clrMapOvr>
  <p:transition spd="slow">
    <p:wip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DE17B7C0-FF51-48DA-82BA-DD5A2972D7D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0E71919-2085-4FAC-99F7-48443707BF4B}" type="slidenum">
              <a:rPr lang="lv-LV"/>
              <a:pPr>
                <a:defRPr/>
              </a:pPr>
              <a:t>‹#›</a:t>
            </a:fld>
            <a:endParaRPr lang="lv-LV"/>
          </a:p>
        </p:txBody>
      </p:sp>
    </p:spTree>
    <p:extLst>
      <p:ext uri="{BB962C8B-B14F-4D97-AF65-F5344CB8AC3E}">
        <p14:creationId xmlns:p14="http://schemas.microsoft.com/office/powerpoint/2010/main" val="1624782647"/>
      </p:ext>
    </p:extLst>
  </p:cSld>
  <p:clrMapOvr>
    <a:masterClrMapping/>
  </p:clrMapOvr>
  <p:transition spd="slow">
    <p:wip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4A6F7A34-0525-433D-B67C-93864CDAB08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EEA9B26-2219-4BF6-B296-C38F5114E221}" type="slidenum">
              <a:rPr lang="lv-LV"/>
              <a:pPr>
                <a:defRPr/>
              </a:pPr>
              <a:t>‹#›</a:t>
            </a:fld>
            <a:endParaRPr lang="lv-LV"/>
          </a:p>
        </p:txBody>
      </p:sp>
    </p:spTree>
    <p:extLst>
      <p:ext uri="{BB962C8B-B14F-4D97-AF65-F5344CB8AC3E}">
        <p14:creationId xmlns:p14="http://schemas.microsoft.com/office/powerpoint/2010/main" val="3989876605"/>
      </p:ext>
    </p:extLst>
  </p:cSld>
  <p:clrMapOvr>
    <a:masterClrMapping/>
  </p:clrMapOvr>
  <p:transition spd="slow">
    <p:wip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54A92FD-AF37-4530-BFCF-0D9E8E4F0EAD}"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468B1FF-2128-4647-8EB7-B8A0D9A1EA7C}" type="slidenum">
              <a:rPr lang="lv-LV"/>
              <a:pPr>
                <a:defRPr/>
              </a:pPr>
              <a:t>‹#›</a:t>
            </a:fld>
            <a:endParaRPr lang="lv-LV"/>
          </a:p>
        </p:txBody>
      </p:sp>
    </p:spTree>
    <p:extLst>
      <p:ext uri="{BB962C8B-B14F-4D97-AF65-F5344CB8AC3E}">
        <p14:creationId xmlns:p14="http://schemas.microsoft.com/office/powerpoint/2010/main" val="2991528232"/>
      </p:ext>
    </p:extLst>
  </p:cSld>
  <p:clrMapOvr>
    <a:masterClrMapping/>
  </p:clrMapOvr>
  <p:transition spd="slow">
    <p:wip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3D71837-DE77-4AA2-8C8F-6737EE75B02A}"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6C5EE01-DB60-4FE4-AD8B-FE5996C74892}" type="slidenum">
              <a:rPr lang="lv-LV"/>
              <a:pPr>
                <a:defRPr/>
              </a:pPr>
              <a:t>‹#›</a:t>
            </a:fld>
            <a:endParaRPr lang="lv-LV"/>
          </a:p>
        </p:txBody>
      </p:sp>
    </p:spTree>
    <p:extLst>
      <p:ext uri="{BB962C8B-B14F-4D97-AF65-F5344CB8AC3E}">
        <p14:creationId xmlns:p14="http://schemas.microsoft.com/office/powerpoint/2010/main" val="3782415946"/>
      </p:ext>
    </p:extLst>
  </p:cSld>
  <p:clrMapOvr>
    <a:masterClrMapping/>
  </p:clrMapOvr>
  <p:transition spd="slow">
    <p:wip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0548FAC2-ADDD-494D-9877-EAD471E3BBFB}"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57114F85-B447-4959-9DF7-01DF0101E52E}" type="slidenum">
              <a:rPr lang="lv-LV"/>
              <a:pPr>
                <a:defRPr/>
              </a:pPr>
              <a:t>‹#›</a:t>
            </a:fld>
            <a:endParaRPr lang="lv-LV"/>
          </a:p>
        </p:txBody>
      </p:sp>
    </p:spTree>
    <p:extLst>
      <p:ext uri="{BB962C8B-B14F-4D97-AF65-F5344CB8AC3E}">
        <p14:creationId xmlns:p14="http://schemas.microsoft.com/office/powerpoint/2010/main" val="3947236332"/>
      </p:ext>
    </p:extLst>
  </p:cSld>
  <p:clrMapOvr>
    <a:masterClrMapping/>
  </p:clrMapOvr>
  <p:transition spd="slow">
    <p:wip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EF47A271-0E92-4278-925A-81907F3ED142}"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79AFA3B3-5669-44EE-981A-43107CB57A6B}" type="slidenum">
              <a:rPr lang="lv-LV"/>
              <a:pPr>
                <a:defRPr/>
              </a:pPr>
              <a:t>‹#›</a:t>
            </a:fld>
            <a:endParaRPr lang="lv-LV"/>
          </a:p>
        </p:txBody>
      </p:sp>
    </p:spTree>
    <p:extLst>
      <p:ext uri="{BB962C8B-B14F-4D97-AF65-F5344CB8AC3E}">
        <p14:creationId xmlns:p14="http://schemas.microsoft.com/office/powerpoint/2010/main" val="3906945527"/>
      </p:ext>
    </p:extLst>
  </p:cSld>
  <p:clrMapOvr>
    <a:masterClrMapping/>
  </p:clrMapOvr>
  <p:transition spd="slow">
    <p:wip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1FD4E45-DA2F-4784-A4D1-2C11F067B631}"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7E36853-41C2-4DDD-B095-8630683AF576}" type="slidenum">
              <a:rPr lang="lv-LV"/>
              <a:pPr>
                <a:defRPr/>
              </a:pPr>
              <a:t>‹#›</a:t>
            </a:fld>
            <a:endParaRPr lang="lv-LV"/>
          </a:p>
        </p:txBody>
      </p:sp>
    </p:spTree>
    <p:extLst>
      <p:ext uri="{BB962C8B-B14F-4D97-AF65-F5344CB8AC3E}">
        <p14:creationId xmlns:p14="http://schemas.microsoft.com/office/powerpoint/2010/main" val="399591544"/>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4B8DDA2-3E97-4E0C-BD6C-7F95A4C4EBDD}"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A8FC851-FCCE-48B5-84A8-EE50CD06DA14}" type="slidenum">
              <a:rPr lang="lv-LV"/>
              <a:pPr>
                <a:defRPr/>
              </a:pPr>
              <a:t>‹#›</a:t>
            </a:fld>
            <a:endParaRPr lang="lv-LV"/>
          </a:p>
        </p:txBody>
      </p:sp>
    </p:spTree>
    <p:extLst>
      <p:ext uri="{BB962C8B-B14F-4D97-AF65-F5344CB8AC3E}">
        <p14:creationId xmlns:p14="http://schemas.microsoft.com/office/powerpoint/2010/main" val="2814406158"/>
      </p:ext>
    </p:extLst>
  </p:cSld>
  <p:clrMapOvr>
    <a:masterClrMapping/>
  </p:clrMapOvr>
  <p:transition spd="slow">
    <p:wip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1AAB20F-A67E-4FA8-A6A1-7DD8F55B25F2}"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4227EC0-2AA0-47A4-8843-37679078AA50}" type="slidenum">
              <a:rPr lang="lv-LV"/>
              <a:pPr>
                <a:defRPr/>
              </a:pPr>
              <a:t>‹#›</a:t>
            </a:fld>
            <a:endParaRPr lang="lv-LV"/>
          </a:p>
        </p:txBody>
      </p:sp>
    </p:spTree>
    <p:extLst>
      <p:ext uri="{BB962C8B-B14F-4D97-AF65-F5344CB8AC3E}">
        <p14:creationId xmlns:p14="http://schemas.microsoft.com/office/powerpoint/2010/main" val="3291871924"/>
      </p:ext>
    </p:extLst>
  </p:cSld>
  <p:clrMapOvr>
    <a:masterClrMapping/>
  </p:clrMapOvr>
  <p:transition spd="slow">
    <p:wip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2301FBD5-B709-4B9F-A5E0-5193C68AA540}"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F1811B5-378A-4C7C-9412-D10E7BD87EBE}" type="slidenum">
              <a:rPr lang="lv-LV"/>
              <a:pPr>
                <a:defRPr/>
              </a:pPr>
              <a:t>‹#›</a:t>
            </a:fld>
            <a:endParaRPr lang="lv-LV"/>
          </a:p>
        </p:txBody>
      </p:sp>
    </p:spTree>
    <p:extLst>
      <p:ext uri="{BB962C8B-B14F-4D97-AF65-F5344CB8AC3E}">
        <p14:creationId xmlns:p14="http://schemas.microsoft.com/office/powerpoint/2010/main" val="2398846955"/>
      </p:ext>
    </p:extLst>
  </p:cSld>
  <p:clrMapOvr>
    <a:masterClrMapping/>
  </p:clrMapOvr>
  <p:transition spd="slow">
    <p:wip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45A43F6-4466-4C44-8F5C-ED7B831CC07A}"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F6D5A7D-098E-43A3-8200-42EF258C64B3}" type="slidenum">
              <a:rPr lang="lv-LV"/>
              <a:pPr>
                <a:defRPr/>
              </a:pPr>
              <a:t>‹#›</a:t>
            </a:fld>
            <a:endParaRPr lang="lv-LV"/>
          </a:p>
        </p:txBody>
      </p:sp>
    </p:spTree>
    <p:extLst>
      <p:ext uri="{BB962C8B-B14F-4D97-AF65-F5344CB8AC3E}">
        <p14:creationId xmlns:p14="http://schemas.microsoft.com/office/powerpoint/2010/main" val="1796512729"/>
      </p:ext>
    </p:extLst>
  </p:cSld>
  <p:clrMapOvr>
    <a:masterClrMapping/>
  </p:clrMapOvr>
  <p:transition spd="slow">
    <p:wip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71C437E1-2A33-46C3-A088-24D088F720BB}"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06FF2561-2138-4A9D-8E27-23F7333D7E7F}" type="slidenum">
              <a:rPr lang="lv-LV"/>
              <a:pPr>
                <a:defRPr/>
              </a:pPr>
              <a:t>‹#›</a:t>
            </a:fld>
            <a:endParaRPr lang="lv-LV"/>
          </a:p>
        </p:txBody>
      </p:sp>
    </p:spTree>
    <p:extLst>
      <p:ext uri="{BB962C8B-B14F-4D97-AF65-F5344CB8AC3E}">
        <p14:creationId xmlns:p14="http://schemas.microsoft.com/office/powerpoint/2010/main" val="3220874582"/>
      </p:ext>
    </p:extLst>
  </p:cSld>
  <p:clrMapOvr>
    <a:masterClrMapping/>
  </p:clrMapOvr>
  <p:transition spd="slow">
    <p:wip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61B1882E-AD3A-4825-8E82-EF71B5D1B99C}"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5B219DFE-C97F-4AD3-84D4-C1881D42776D}" type="slidenum">
              <a:rPr lang="lv-LV"/>
              <a:pPr>
                <a:defRPr/>
              </a:pPr>
              <a:t>‹#›</a:t>
            </a:fld>
            <a:endParaRPr lang="lv-LV"/>
          </a:p>
        </p:txBody>
      </p:sp>
    </p:spTree>
    <p:extLst>
      <p:ext uri="{BB962C8B-B14F-4D97-AF65-F5344CB8AC3E}">
        <p14:creationId xmlns:p14="http://schemas.microsoft.com/office/powerpoint/2010/main" val="1777837835"/>
      </p:ext>
    </p:extLst>
  </p:cSld>
  <p:clrMapOvr>
    <a:masterClrMapping/>
  </p:clrMapOvr>
  <p:transition spd="slow">
    <p:wip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922A5229-0177-4F27-AD91-32CC1BC41C46}"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7D948FC1-279C-4B42-80C4-E0C21D6A6C27}" type="slidenum">
              <a:rPr lang="lv-LV"/>
              <a:pPr>
                <a:defRPr/>
              </a:pPr>
              <a:t>‹#›</a:t>
            </a:fld>
            <a:endParaRPr lang="lv-LV"/>
          </a:p>
        </p:txBody>
      </p:sp>
    </p:spTree>
    <p:extLst>
      <p:ext uri="{BB962C8B-B14F-4D97-AF65-F5344CB8AC3E}">
        <p14:creationId xmlns:p14="http://schemas.microsoft.com/office/powerpoint/2010/main" val="114771476"/>
      </p:ext>
    </p:extLst>
  </p:cSld>
  <p:clrMapOvr>
    <a:masterClrMapping/>
  </p:clrMapOvr>
  <p:transition spd="slow">
    <p:wip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5CC2EB8E-BE62-4009-B1A3-59C456DE52DE}"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537A5994-45D1-4834-BA25-A0A6032766A4}" type="slidenum">
              <a:rPr lang="lv-LV"/>
              <a:pPr>
                <a:defRPr/>
              </a:pPr>
              <a:t>‹#›</a:t>
            </a:fld>
            <a:endParaRPr lang="lv-LV"/>
          </a:p>
        </p:txBody>
      </p:sp>
    </p:spTree>
    <p:extLst>
      <p:ext uri="{BB962C8B-B14F-4D97-AF65-F5344CB8AC3E}">
        <p14:creationId xmlns:p14="http://schemas.microsoft.com/office/powerpoint/2010/main" val="2217218348"/>
      </p:ext>
    </p:extLst>
  </p:cSld>
  <p:clrMapOvr>
    <a:masterClrMapping/>
  </p:clrMapOvr>
  <p:transition spd="slow">
    <p:wip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8E86C18-5DDE-4013-9C98-87AE157184C5}"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26395EC-FE0C-4D5F-BDA8-CB2E4D26A2A8}" type="slidenum">
              <a:rPr lang="lv-LV"/>
              <a:pPr>
                <a:defRPr/>
              </a:pPr>
              <a:t>‹#›</a:t>
            </a:fld>
            <a:endParaRPr lang="lv-LV"/>
          </a:p>
        </p:txBody>
      </p:sp>
    </p:spTree>
    <p:extLst>
      <p:ext uri="{BB962C8B-B14F-4D97-AF65-F5344CB8AC3E}">
        <p14:creationId xmlns:p14="http://schemas.microsoft.com/office/powerpoint/2010/main" val="3871403255"/>
      </p:ext>
    </p:extLst>
  </p:cSld>
  <p:clrMapOvr>
    <a:masterClrMapping/>
  </p:clrMapOvr>
  <p:transition spd="slow">
    <p:wip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2B4B17A5-C54B-45EC-A585-3DA38A15D0E9}"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05CACD58-707D-4E04-A3D8-664B1F98004F}" type="slidenum">
              <a:rPr lang="lv-LV"/>
              <a:pPr>
                <a:defRPr/>
              </a:pPr>
              <a:t>‹#›</a:t>
            </a:fld>
            <a:endParaRPr lang="lv-LV"/>
          </a:p>
        </p:txBody>
      </p:sp>
    </p:spTree>
    <p:extLst>
      <p:ext uri="{BB962C8B-B14F-4D97-AF65-F5344CB8AC3E}">
        <p14:creationId xmlns:p14="http://schemas.microsoft.com/office/powerpoint/2010/main" val="3445926629"/>
      </p:ext>
    </p:extLst>
  </p:cSld>
  <p:clrMapOvr>
    <a:masterClrMapping/>
  </p:clrMapOvr>
  <p:transition spd="slow">
    <p:wip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A534914A-088F-45E7-B3A6-4A16072C0579}"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5B6801EF-411B-40BC-BEAA-0772114BD628}" type="slidenum">
              <a:rPr lang="lv-LV"/>
              <a:pPr>
                <a:defRPr/>
              </a:pPr>
              <a:t>‹#›</a:t>
            </a:fld>
            <a:endParaRPr lang="lv-LV"/>
          </a:p>
        </p:txBody>
      </p:sp>
    </p:spTree>
    <p:extLst>
      <p:ext uri="{BB962C8B-B14F-4D97-AF65-F5344CB8AC3E}">
        <p14:creationId xmlns:p14="http://schemas.microsoft.com/office/powerpoint/2010/main" val="484983607"/>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70790214-4516-44E3-B780-19FFF77941BB}"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4C2A105-C697-4340-8686-E1638330A5C7}" type="slidenum">
              <a:rPr lang="lv-LV"/>
              <a:pPr>
                <a:defRPr/>
              </a:pPr>
              <a:t>‹#›</a:t>
            </a:fld>
            <a:endParaRPr lang="lv-LV"/>
          </a:p>
        </p:txBody>
      </p:sp>
    </p:spTree>
    <p:extLst>
      <p:ext uri="{BB962C8B-B14F-4D97-AF65-F5344CB8AC3E}">
        <p14:creationId xmlns:p14="http://schemas.microsoft.com/office/powerpoint/2010/main" val="2489497286"/>
      </p:ext>
    </p:extLst>
  </p:cSld>
  <p:clrMapOvr>
    <a:masterClrMapping/>
  </p:clrMapOvr>
  <p:transition spd="slow">
    <p:wip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BA8E884-4FC1-4757-898D-66E863E43881}"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C6B125F7-2FED-4C99-8384-135ED64772E8}" type="slidenum">
              <a:rPr lang="lv-LV"/>
              <a:pPr>
                <a:defRPr/>
              </a:pPr>
              <a:t>‹#›</a:t>
            </a:fld>
            <a:endParaRPr lang="lv-LV"/>
          </a:p>
        </p:txBody>
      </p:sp>
    </p:spTree>
    <p:extLst>
      <p:ext uri="{BB962C8B-B14F-4D97-AF65-F5344CB8AC3E}">
        <p14:creationId xmlns:p14="http://schemas.microsoft.com/office/powerpoint/2010/main" val="2176434228"/>
      </p:ext>
    </p:extLst>
  </p:cSld>
  <p:clrMapOvr>
    <a:masterClrMapping/>
  </p:clrMapOvr>
  <p:transition spd="slow">
    <p:wip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A84D2FC5-DC16-40A5-BBFE-CF30F982FE17}"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FF276EB1-CCB8-4908-A6A4-845A716A588D}" type="slidenum">
              <a:rPr lang="lv-LV"/>
              <a:pPr>
                <a:defRPr/>
              </a:pPr>
              <a:t>‹#›</a:t>
            </a:fld>
            <a:endParaRPr lang="lv-LV"/>
          </a:p>
        </p:txBody>
      </p:sp>
    </p:spTree>
    <p:extLst>
      <p:ext uri="{BB962C8B-B14F-4D97-AF65-F5344CB8AC3E}">
        <p14:creationId xmlns:p14="http://schemas.microsoft.com/office/powerpoint/2010/main" val="3965026140"/>
      </p:ext>
    </p:extLst>
  </p:cSld>
  <p:clrMapOvr>
    <a:masterClrMapping/>
  </p:clrMapOvr>
  <p:transition spd="slow">
    <p:wip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A04278A3-B8CA-417B-8C7E-A302558D009C}"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27C5868C-21B7-4A7C-8C8C-3F3F7D1D1EB2}" type="slidenum">
              <a:rPr lang="lv-LV"/>
              <a:pPr>
                <a:defRPr/>
              </a:pPr>
              <a:t>‹#›</a:t>
            </a:fld>
            <a:endParaRPr lang="lv-LV"/>
          </a:p>
        </p:txBody>
      </p:sp>
    </p:spTree>
    <p:extLst>
      <p:ext uri="{BB962C8B-B14F-4D97-AF65-F5344CB8AC3E}">
        <p14:creationId xmlns:p14="http://schemas.microsoft.com/office/powerpoint/2010/main" val="3655587058"/>
      </p:ext>
    </p:extLst>
  </p:cSld>
  <p:clrMapOvr>
    <a:masterClrMapping/>
  </p:clrMapOvr>
  <p:transition spd="slow">
    <p:wip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52F3BFA7-A665-47CF-B83D-AE13F3B5AF56}"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BA2545B5-D495-44CC-9615-418A6DA99AE7}" type="slidenum">
              <a:rPr lang="lv-LV"/>
              <a:pPr>
                <a:defRPr/>
              </a:pPr>
              <a:t>‹#›</a:t>
            </a:fld>
            <a:endParaRPr lang="lv-LV"/>
          </a:p>
        </p:txBody>
      </p:sp>
    </p:spTree>
    <p:extLst>
      <p:ext uri="{BB962C8B-B14F-4D97-AF65-F5344CB8AC3E}">
        <p14:creationId xmlns:p14="http://schemas.microsoft.com/office/powerpoint/2010/main" val="3033015994"/>
      </p:ext>
    </p:extLst>
  </p:cSld>
  <p:clrMapOvr>
    <a:masterClrMapping/>
  </p:clrMapOvr>
  <p:transition spd="slow">
    <p:wip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0956B155-4817-4DCA-8040-DF89BCE6E19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BC9085C-B120-496C-B510-CE137D6E173C}" type="slidenum">
              <a:rPr lang="lv-LV"/>
              <a:pPr>
                <a:defRPr/>
              </a:pPr>
              <a:t>‹#›</a:t>
            </a:fld>
            <a:endParaRPr lang="lv-LV"/>
          </a:p>
        </p:txBody>
      </p:sp>
    </p:spTree>
    <p:extLst>
      <p:ext uri="{BB962C8B-B14F-4D97-AF65-F5344CB8AC3E}">
        <p14:creationId xmlns:p14="http://schemas.microsoft.com/office/powerpoint/2010/main" val="482019311"/>
      </p:ext>
    </p:extLst>
  </p:cSld>
  <p:clrMapOvr>
    <a:masterClrMapping/>
  </p:clrMapOvr>
  <p:transition spd="slow">
    <p:wip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A295C8D3-7E41-401B-BE5A-27728CF23F7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1303AC29-005A-4FAB-9327-17EB231A92D1}" type="slidenum">
              <a:rPr lang="lv-LV"/>
              <a:pPr>
                <a:defRPr/>
              </a:pPr>
              <a:t>‹#›</a:t>
            </a:fld>
            <a:endParaRPr lang="lv-LV"/>
          </a:p>
        </p:txBody>
      </p:sp>
    </p:spTree>
    <p:extLst>
      <p:ext uri="{BB962C8B-B14F-4D97-AF65-F5344CB8AC3E}">
        <p14:creationId xmlns:p14="http://schemas.microsoft.com/office/powerpoint/2010/main" val="1680930801"/>
      </p:ext>
    </p:extLst>
  </p:cSld>
  <p:clrMapOvr>
    <a:masterClrMapping/>
  </p:clrMapOvr>
  <p:transition spd="slow">
    <p:wip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1CEC97A1-58C3-42EB-89D9-D0810B4B4FF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39BE31F-2693-4FA3-A913-0471FB6B9526}" type="slidenum">
              <a:rPr lang="lv-LV"/>
              <a:pPr>
                <a:defRPr/>
              </a:pPr>
              <a:t>‹#›</a:t>
            </a:fld>
            <a:endParaRPr lang="lv-LV"/>
          </a:p>
        </p:txBody>
      </p:sp>
    </p:spTree>
    <p:extLst>
      <p:ext uri="{BB962C8B-B14F-4D97-AF65-F5344CB8AC3E}">
        <p14:creationId xmlns:p14="http://schemas.microsoft.com/office/powerpoint/2010/main" val="4152054866"/>
      </p:ext>
    </p:extLst>
  </p:cSld>
  <p:clrMapOvr>
    <a:masterClrMapping/>
  </p:clrMapOvr>
  <p:transition spd="slow">
    <p:wip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FFC38AF-845D-4337-96FC-8776EA8B2AA8}"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6FEA37-5B4E-4B7F-8AB7-AB0A148D082B}" type="slidenum">
              <a:rPr lang="lv-LV"/>
              <a:pPr>
                <a:defRPr/>
              </a:pPr>
              <a:t>‹#›</a:t>
            </a:fld>
            <a:endParaRPr lang="lv-LV"/>
          </a:p>
        </p:txBody>
      </p:sp>
    </p:spTree>
    <p:extLst>
      <p:ext uri="{BB962C8B-B14F-4D97-AF65-F5344CB8AC3E}">
        <p14:creationId xmlns:p14="http://schemas.microsoft.com/office/powerpoint/2010/main" val="2615469463"/>
      </p:ext>
    </p:extLst>
  </p:cSld>
  <p:clrMapOvr>
    <a:masterClrMapping/>
  </p:clrMapOvr>
  <p:transition spd="slow">
    <p:wip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79D9459-C5B5-41E4-A81C-07F07C9E72E1}"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C9820B9-AEBD-470D-BD1C-089B5AB1F247}" type="slidenum">
              <a:rPr lang="lv-LV"/>
              <a:pPr>
                <a:defRPr/>
              </a:pPr>
              <a:t>‹#›</a:t>
            </a:fld>
            <a:endParaRPr lang="lv-LV"/>
          </a:p>
        </p:txBody>
      </p:sp>
    </p:spTree>
    <p:extLst>
      <p:ext uri="{BB962C8B-B14F-4D97-AF65-F5344CB8AC3E}">
        <p14:creationId xmlns:p14="http://schemas.microsoft.com/office/powerpoint/2010/main" val="1343999959"/>
      </p:ext>
    </p:extLst>
  </p:cSld>
  <p:clrMapOvr>
    <a:masterClrMapping/>
  </p:clrMapOvr>
  <p:transition spd="slow">
    <p:wip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D8DF72DA-A8BB-4CD0-B0E7-9056DF97C4D3}"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8ADB9C15-F31E-4D2A-B86D-17B9270BA67E}" type="slidenum">
              <a:rPr lang="lv-LV"/>
              <a:pPr>
                <a:defRPr/>
              </a:pPr>
              <a:t>‹#›</a:t>
            </a:fld>
            <a:endParaRPr lang="lv-LV"/>
          </a:p>
        </p:txBody>
      </p:sp>
    </p:spTree>
    <p:extLst>
      <p:ext uri="{BB962C8B-B14F-4D97-AF65-F5344CB8AC3E}">
        <p14:creationId xmlns:p14="http://schemas.microsoft.com/office/powerpoint/2010/main" val="2257740252"/>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EC0AAE7-24BA-4AB2-B01D-FD6824BD70D7}"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F334A35-64DE-42EF-8402-30518E2557B8}" type="slidenum">
              <a:rPr lang="lv-LV"/>
              <a:pPr>
                <a:defRPr/>
              </a:pPr>
              <a:t>‹#›</a:t>
            </a:fld>
            <a:endParaRPr lang="lv-LV"/>
          </a:p>
        </p:txBody>
      </p:sp>
    </p:spTree>
    <p:extLst>
      <p:ext uri="{BB962C8B-B14F-4D97-AF65-F5344CB8AC3E}">
        <p14:creationId xmlns:p14="http://schemas.microsoft.com/office/powerpoint/2010/main" val="3115393371"/>
      </p:ext>
    </p:extLst>
  </p:cSld>
  <p:clrMapOvr>
    <a:masterClrMapping/>
  </p:clrMapOvr>
  <p:transition spd="slow">
    <p:wip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71CF9E27-F46B-4CFF-A47E-20870C7058C2}"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803D826-506D-4C44-AD3B-E13159436142}" type="slidenum">
              <a:rPr lang="lv-LV"/>
              <a:pPr>
                <a:defRPr/>
              </a:pPr>
              <a:t>‹#›</a:t>
            </a:fld>
            <a:endParaRPr lang="lv-LV"/>
          </a:p>
        </p:txBody>
      </p:sp>
    </p:spTree>
    <p:extLst>
      <p:ext uri="{BB962C8B-B14F-4D97-AF65-F5344CB8AC3E}">
        <p14:creationId xmlns:p14="http://schemas.microsoft.com/office/powerpoint/2010/main" val="3978640982"/>
      </p:ext>
    </p:extLst>
  </p:cSld>
  <p:clrMapOvr>
    <a:masterClrMapping/>
  </p:clrMapOvr>
  <p:transition spd="slow">
    <p:wip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3130A0C-06A8-466B-883B-7A7FBF01D141}"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BF431AE-D4CC-405D-9217-B1A2D57A10E6}" type="slidenum">
              <a:rPr lang="lv-LV"/>
              <a:pPr>
                <a:defRPr/>
              </a:pPr>
              <a:t>‹#›</a:t>
            </a:fld>
            <a:endParaRPr lang="lv-LV"/>
          </a:p>
        </p:txBody>
      </p:sp>
    </p:spTree>
    <p:extLst>
      <p:ext uri="{BB962C8B-B14F-4D97-AF65-F5344CB8AC3E}">
        <p14:creationId xmlns:p14="http://schemas.microsoft.com/office/powerpoint/2010/main" val="1113599306"/>
      </p:ext>
    </p:extLst>
  </p:cSld>
  <p:clrMapOvr>
    <a:masterClrMapping/>
  </p:clrMapOvr>
  <p:transition spd="slow">
    <p:wip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A07A729-93EF-4868-8757-F8B41EDFC34D}"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07B499A-B77C-4D69-93F8-CEEA46A05F07}" type="slidenum">
              <a:rPr lang="lv-LV"/>
              <a:pPr>
                <a:defRPr/>
              </a:pPr>
              <a:t>‹#›</a:t>
            </a:fld>
            <a:endParaRPr lang="lv-LV"/>
          </a:p>
        </p:txBody>
      </p:sp>
    </p:spTree>
    <p:extLst>
      <p:ext uri="{BB962C8B-B14F-4D97-AF65-F5344CB8AC3E}">
        <p14:creationId xmlns:p14="http://schemas.microsoft.com/office/powerpoint/2010/main" val="2591113141"/>
      </p:ext>
    </p:extLst>
  </p:cSld>
  <p:clrMapOvr>
    <a:masterClrMapping/>
  </p:clrMapOvr>
  <p:transition spd="slow">
    <p:wip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1513AA6-D472-4735-B3DC-C921FF71AFE1}"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5030D0B-7D5B-41E0-8962-36F89E0757AD}" type="slidenum">
              <a:rPr lang="lv-LV"/>
              <a:pPr>
                <a:defRPr/>
              </a:pPr>
              <a:t>‹#›</a:t>
            </a:fld>
            <a:endParaRPr lang="lv-LV"/>
          </a:p>
        </p:txBody>
      </p:sp>
    </p:spTree>
    <p:extLst>
      <p:ext uri="{BB962C8B-B14F-4D97-AF65-F5344CB8AC3E}">
        <p14:creationId xmlns:p14="http://schemas.microsoft.com/office/powerpoint/2010/main" val="1851166712"/>
      </p:ext>
    </p:extLst>
  </p:cSld>
  <p:clrMapOvr>
    <a:masterClrMapping/>
  </p:clrMapOvr>
  <p:transition spd="slow">
    <p:wip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57FC914C-70FF-4701-B0CE-3717275A83F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C3E2251D-8E4E-4187-9A66-432B00F0AD63}" type="slidenum">
              <a:rPr lang="lv-LV"/>
              <a:pPr>
                <a:defRPr/>
              </a:pPr>
              <a:t>‹#›</a:t>
            </a:fld>
            <a:endParaRPr lang="lv-LV"/>
          </a:p>
        </p:txBody>
      </p:sp>
    </p:spTree>
    <p:extLst>
      <p:ext uri="{BB962C8B-B14F-4D97-AF65-F5344CB8AC3E}">
        <p14:creationId xmlns:p14="http://schemas.microsoft.com/office/powerpoint/2010/main" val="1927951118"/>
      </p:ext>
    </p:extLst>
  </p:cSld>
  <p:clrMapOvr>
    <a:masterClrMapping/>
  </p:clrMapOvr>
  <p:transition spd="slow">
    <p:wip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86B794E5-D8F0-4DD7-81BA-D3145F982CB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AE69DA42-EC9A-49C8-8540-3F7474E9E06D}" type="slidenum">
              <a:rPr lang="lv-LV"/>
              <a:pPr>
                <a:defRPr/>
              </a:pPr>
              <a:t>‹#›</a:t>
            </a:fld>
            <a:endParaRPr lang="lv-LV"/>
          </a:p>
        </p:txBody>
      </p:sp>
    </p:spTree>
    <p:extLst>
      <p:ext uri="{BB962C8B-B14F-4D97-AF65-F5344CB8AC3E}">
        <p14:creationId xmlns:p14="http://schemas.microsoft.com/office/powerpoint/2010/main" val="2846175651"/>
      </p:ext>
    </p:extLst>
  </p:cSld>
  <p:clrMapOvr>
    <a:masterClrMapping/>
  </p:clrMapOvr>
  <p:transition spd="slow">
    <p:wip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55BD498B-F099-4598-A9A0-35983936BB9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DF84174-27E4-49B1-9264-B785761774F9}" type="slidenum">
              <a:rPr lang="lv-LV"/>
              <a:pPr>
                <a:defRPr/>
              </a:pPr>
              <a:t>‹#›</a:t>
            </a:fld>
            <a:endParaRPr lang="lv-LV"/>
          </a:p>
        </p:txBody>
      </p:sp>
    </p:spTree>
    <p:extLst>
      <p:ext uri="{BB962C8B-B14F-4D97-AF65-F5344CB8AC3E}">
        <p14:creationId xmlns:p14="http://schemas.microsoft.com/office/powerpoint/2010/main" val="4131005730"/>
      </p:ext>
    </p:extLst>
  </p:cSld>
  <p:clrMapOvr>
    <a:masterClrMapping/>
  </p:clrMapOvr>
  <p:transition spd="slow">
    <p:wip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EB344C10-B188-479F-A309-0F2A6E09618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AC1A7F8F-0D64-477F-A7AB-B6F3C8E8999A}" type="slidenum">
              <a:rPr lang="lv-LV"/>
              <a:pPr>
                <a:defRPr/>
              </a:pPr>
              <a:t>‹#›</a:t>
            </a:fld>
            <a:endParaRPr lang="lv-LV"/>
          </a:p>
        </p:txBody>
      </p:sp>
    </p:spTree>
    <p:extLst>
      <p:ext uri="{BB962C8B-B14F-4D97-AF65-F5344CB8AC3E}">
        <p14:creationId xmlns:p14="http://schemas.microsoft.com/office/powerpoint/2010/main" val="1786368054"/>
      </p:ext>
    </p:extLst>
  </p:cSld>
  <p:clrMapOvr>
    <a:masterClrMapping/>
  </p:clrMapOvr>
  <p:transition spd="slow">
    <p:wip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F8581BE-46D9-47A9-AFF8-2864D9E39964}"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5F4D875-D682-42EA-B0EA-2407336E91B4}" type="slidenum">
              <a:rPr lang="lv-LV"/>
              <a:pPr>
                <a:defRPr/>
              </a:pPr>
              <a:t>‹#›</a:t>
            </a:fld>
            <a:endParaRPr lang="lv-LV"/>
          </a:p>
        </p:txBody>
      </p:sp>
    </p:spTree>
    <p:extLst>
      <p:ext uri="{BB962C8B-B14F-4D97-AF65-F5344CB8AC3E}">
        <p14:creationId xmlns:p14="http://schemas.microsoft.com/office/powerpoint/2010/main" val="1520341089"/>
      </p:ext>
    </p:extLst>
  </p:cSld>
  <p:clrMapOvr>
    <a:masterClrMapping/>
  </p:clrMapOvr>
  <p:transition spd="slow">
    <p:wip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C9A841D3-8231-4250-A700-E4CC10AB03BA}"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51AEBDE-0DE1-4E86-87BC-2B681B07F403}" type="slidenum">
              <a:rPr lang="lv-LV"/>
              <a:pPr>
                <a:defRPr/>
              </a:pPr>
              <a:t>‹#›</a:t>
            </a:fld>
            <a:endParaRPr lang="lv-LV"/>
          </a:p>
        </p:txBody>
      </p:sp>
    </p:spTree>
    <p:extLst>
      <p:ext uri="{BB962C8B-B14F-4D97-AF65-F5344CB8AC3E}">
        <p14:creationId xmlns:p14="http://schemas.microsoft.com/office/powerpoint/2010/main" val="3666754542"/>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0CA31794-E4E4-4705-B1CF-8F2A1325A2DD}"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D58D4B3-CDA5-4570-B692-831B802AD6F6}" type="slidenum">
              <a:rPr lang="lv-LV"/>
              <a:pPr>
                <a:defRPr/>
              </a:pPr>
              <a:t>‹#›</a:t>
            </a:fld>
            <a:endParaRPr lang="lv-LV"/>
          </a:p>
        </p:txBody>
      </p:sp>
    </p:spTree>
    <p:extLst>
      <p:ext uri="{BB962C8B-B14F-4D97-AF65-F5344CB8AC3E}">
        <p14:creationId xmlns:p14="http://schemas.microsoft.com/office/powerpoint/2010/main" val="3781118110"/>
      </p:ext>
    </p:extLst>
  </p:cSld>
  <p:clrMapOvr>
    <a:masterClrMapping/>
  </p:clrMapOvr>
  <p:transition spd="slow">
    <p:wip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CF907F51-518A-4F96-B522-87C157E77826}"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303E0ACF-8946-489D-A1E6-46A0DA06F98F}" type="slidenum">
              <a:rPr lang="lv-LV"/>
              <a:pPr>
                <a:defRPr/>
              </a:pPr>
              <a:t>‹#›</a:t>
            </a:fld>
            <a:endParaRPr lang="lv-LV"/>
          </a:p>
        </p:txBody>
      </p:sp>
    </p:spTree>
    <p:extLst>
      <p:ext uri="{BB962C8B-B14F-4D97-AF65-F5344CB8AC3E}">
        <p14:creationId xmlns:p14="http://schemas.microsoft.com/office/powerpoint/2010/main" val="1414204649"/>
      </p:ext>
    </p:extLst>
  </p:cSld>
  <p:clrMapOvr>
    <a:masterClrMapping/>
  </p:clrMapOvr>
  <p:transition spd="slow">
    <p:wip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679E5912-B3AD-45D9-AB29-8BE771B68639}"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42C0ADBA-B8F0-4C9E-A76B-B1CB0B6660AC}" type="slidenum">
              <a:rPr lang="lv-LV"/>
              <a:pPr>
                <a:defRPr/>
              </a:pPr>
              <a:t>‹#›</a:t>
            </a:fld>
            <a:endParaRPr lang="lv-LV"/>
          </a:p>
        </p:txBody>
      </p:sp>
    </p:spTree>
    <p:extLst>
      <p:ext uri="{BB962C8B-B14F-4D97-AF65-F5344CB8AC3E}">
        <p14:creationId xmlns:p14="http://schemas.microsoft.com/office/powerpoint/2010/main" val="4075250649"/>
      </p:ext>
    </p:extLst>
  </p:cSld>
  <p:clrMapOvr>
    <a:masterClrMapping/>
  </p:clrMapOvr>
  <p:transition spd="slow">
    <p:wip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0F3E4B7-4485-4229-9F5D-68ED78A8A486}"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6C42BA-9682-448F-A30A-0A8F72950CF7}" type="slidenum">
              <a:rPr lang="lv-LV"/>
              <a:pPr>
                <a:defRPr/>
              </a:pPr>
              <a:t>‹#›</a:t>
            </a:fld>
            <a:endParaRPr lang="lv-LV"/>
          </a:p>
        </p:txBody>
      </p:sp>
    </p:spTree>
    <p:extLst>
      <p:ext uri="{BB962C8B-B14F-4D97-AF65-F5344CB8AC3E}">
        <p14:creationId xmlns:p14="http://schemas.microsoft.com/office/powerpoint/2010/main" val="517266313"/>
      </p:ext>
    </p:extLst>
  </p:cSld>
  <p:clrMapOvr>
    <a:masterClrMapping/>
  </p:clrMapOvr>
  <p:transition spd="slow">
    <p:wip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298CAD9-7C8F-4B6C-B0E3-5792C6078D0D}"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FB9CD85-4417-410F-8612-64A957776582}" type="slidenum">
              <a:rPr lang="lv-LV"/>
              <a:pPr>
                <a:defRPr/>
              </a:pPr>
              <a:t>‹#›</a:t>
            </a:fld>
            <a:endParaRPr lang="lv-LV"/>
          </a:p>
        </p:txBody>
      </p:sp>
    </p:spTree>
    <p:extLst>
      <p:ext uri="{BB962C8B-B14F-4D97-AF65-F5344CB8AC3E}">
        <p14:creationId xmlns:p14="http://schemas.microsoft.com/office/powerpoint/2010/main" val="981237539"/>
      </p:ext>
    </p:extLst>
  </p:cSld>
  <p:clrMapOvr>
    <a:masterClrMapping/>
  </p:clrMapOvr>
  <p:transition spd="slow">
    <p:wip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782434D2-E8D6-453C-8AAB-C1A76318F2B2}"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A3F551BF-D54D-413E-8C92-24CB14CBD7CB}" type="slidenum">
              <a:rPr lang="lv-LV"/>
              <a:pPr>
                <a:defRPr/>
              </a:pPr>
              <a:t>‹#›</a:t>
            </a:fld>
            <a:endParaRPr lang="lv-LV"/>
          </a:p>
        </p:txBody>
      </p:sp>
    </p:spTree>
    <p:extLst>
      <p:ext uri="{BB962C8B-B14F-4D97-AF65-F5344CB8AC3E}">
        <p14:creationId xmlns:p14="http://schemas.microsoft.com/office/powerpoint/2010/main" val="3040612424"/>
      </p:ext>
    </p:extLst>
  </p:cSld>
  <p:clrMapOvr>
    <a:masterClrMapping/>
  </p:clrMapOvr>
  <p:transition spd="slow">
    <p:wip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27BEBE7-1A79-49F6-9EDF-452017F6E19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0E4F798-FBB2-4455-A37E-920B349844A5}" type="slidenum">
              <a:rPr lang="lv-LV"/>
              <a:pPr>
                <a:defRPr/>
              </a:pPr>
              <a:t>‹#›</a:t>
            </a:fld>
            <a:endParaRPr lang="lv-LV"/>
          </a:p>
        </p:txBody>
      </p:sp>
    </p:spTree>
    <p:extLst>
      <p:ext uri="{BB962C8B-B14F-4D97-AF65-F5344CB8AC3E}">
        <p14:creationId xmlns:p14="http://schemas.microsoft.com/office/powerpoint/2010/main" val="3977317683"/>
      </p:ext>
    </p:extLst>
  </p:cSld>
  <p:clrMapOvr>
    <a:masterClrMapping/>
  </p:clrMapOvr>
  <p:transition spd="slow">
    <p:wip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8159CEB5-4D05-4EDF-8611-2F1509E7441A}"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23F0D5-A28B-4B36-8E83-61D7D4C8D83F}" type="slidenum">
              <a:rPr lang="lv-LV"/>
              <a:pPr>
                <a:defRPr/>
              </a:pPr>
              <a:t>‹#›</a:t>
            </a:fld>
            <a:endParaRPr lang="lv-LV"/>
          </a:p>
        </p:txBody>
      </p:sp>
    </p:spTree>
    <p:extLst>
      <p:ext uri="{BB962C8B-B14F-4D97-AF65-F5344CB8AC3E}">
        <p14:creationId xmlns:p14="http://schemas.microsoft.com/office/powerpoint/2010/main" val="3646843464"/>
      </p:ext>
    </p:extLst>
  </p:cSld>
  <p:clrMapOvr>
    <a:masterClrMapping/>
  </p:clrMapOvr>
  <p:transition spd="slow">
    <p:wip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BC04623-DA74-4582-87F3-083BC08E8C46}"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573421-FC10-4428-A7C9-A63269159C5E}" type="slidenum">
              <a:rPr lang="lv-LV"/>
              <a:pPr>
                <a:defRPr/>
              </a:pPr>
              <a:t>‹#›</a:t>
            </a:fld>
            <a:endParaRPr lang="lv-LV"/>
          </a:p>
        </p:txBody>
      </p:sp>
    </p:spTree>
    <p:extLst>
      <p:ext uri="{BB962C8B-B14F-4D97-AF65-F5344CB8AC3E}">
        <p14:creationId xmlns:p14="http://schemas.microsoft.com/office/powerpoint/2010/main" val="2707999393"/>
      </p:ext>
    </p:extLst>
  </p:cSld>
  <p:clrMapOvr>
    <a:masterClrMapping/>
  </p:clrMapOvr>
  <p:transition spd="slow">
    <p:wip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2658162-95A2-41F9-A4E3-4B2B4A1D58E9}"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061688-64C9-497C-BBEE-312CE05132C9}" type="slidenum">
              <a:rPr lang="lv-LV"/>
              <a:pPr>
                <a:defRPr/>
              </a:pPr>
              <a:t>‹#›</a:t>
            </a:fld>
            <a:endParaRPr lang="lv-LV"/>
          </a:p>
        </p:txBody>
      </p:sp>
    </p:spTree>
    <p:extLst>
      <p:ext uri="{BB962C8B-B14F-4D97-AF65-F5344CB8AC3E}">
        <p14:creationId xmlns:p14="http://schemas.microsoft.com/office/powerpoint/2010/main" val="1481187192"/>
      </p:ext>
    </p:extLst>
  </p:cSld>
  <p:clrMapOvr>
    <a:masterClrMapping/>
  </p:clrMapOvr>
  <p:transition spd="slow">
    <p:wip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C86778-8B8E-453D-B39A-2B113E460F13}"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FF1ACAB-15ED-47F0-A150-EE5DD896D62B}" type="slidenum">
              <a:rPr lang="lv-LV"/>
              <a:pPr>
                <a:defRPr/>
              </a:pPr>
              <a:t>‹#›</a:t>
            </a:fld>
            <a:endParaRPr lang="lv-LV"/>
          </a:p>
        </p:txBody>
      </p:sp>
    </p:spTree>
    <p:extLst>
      <p:ext uri="{BB962C8B-B14F-4D97-AF65-F5344CB8AC3E}">
        <p14:creationId xmlns:p14="http://schemas.microsoft.com/office/powerpoint/2010/main" val="426120523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A77625C9-D369-430E-A1F2-5E7C5098D935}"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38AAF76B-6B22-4146-9925-D8A1CA0AE6CC}" type="slidenum">
              <a:rPr lang="lv-LV"/>
              <a:pPr>
                <a:defRPr/>
              </a:pPr>
              <a:t>‹#›</a:t>
            </a:fld>
            <a:endParaRPr lang="lv-LV"/>
          </a:p>
        </p:txBody>
      </p:sp>
    </p:spTree>
    <p:extLst>
      <p:ext uri="{BB962C8B-B14F-4D97-AF65-F5344CB8AC3E}">
        <p14:creationId xmlns:p14="http://schemas.microsoft.com/office/powerpoint/2010/main" val="3133429905"/>
      </p:ext>
    </p:extLst>
  </p:cSld>
  <p:clrMapOvr>
    <a:masterClrMapping/>
  </p:clrMapOvr>
  <p:transition spd="slow">
    <p:wip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396616D-F2B2-435E-80BB-42B2A102EB6F}" type="datetime1">
              <a:rPr lang="lv-LV"/>
              <a:pPr>
                <a:defRPr/>
              </a:pPr>
              <a:t>11.11.2016</a:t>
            </a:fld>
            <a:endParaRPr lang="lv-LV"/>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B99D3D9-62B0-4A87-8939-1ABB5109E223}" type="slidenum">
              <a:rPr lang="lv-LV"/>
              <a:pPr>
                <a:defRPr/>
              </a:pPr>
              <a:t>‹#›</a:t>
            </a:fld>
            <a:endParaRPr lang="lv-LV"/>
          </a:p>
        </p:txBody>
      </p:sp>
    </p:spTree>
    <p:extLst>
      <p:ext uri="{BB962C8B-B14F-4D97-AF65-F5344CB8AC3E}">
        <p14:creationId xmlns:p14="http://schemas.microsoft.com/office/powerpoint/2010/main" val="291753111"/>
      </p:ext>
    </p:extLst>
  </p:cSld>
  <p:clrMapOvr>
    <a:masterClrMapping/>
  </p:clrMapOvr>
  <p:transition spd="slow">
    <p:wip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99D1CD8-3434-4FCF-B65F-DC2F6FFE8B48}" type="datetime1">
              <a:rPr lang="lv-LV"/>
              <a:pPr>
                <a:defRPr/>
              </a:pPr>
              <a:t>11.11.2016</a:t>
            </a:fld>
            <a:endParaRPr lang="lv-LV"/>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2CB8D22-990E-4038-8944-321C2F983B0E}" type="slidenum">
              <a:rPr lang="lv-LV"/>
              <a:pPr>
                <a:defRPr/>
              </a:pPr>
              <a:t>‹#›</a:t>
            </a:fld>
            <a:endParaRPr lang="lv-LV"/>
          </a:p>
        </p:txBody>
      </p:sp>
    </p:spTree>
    <p:extLst>
      <p:ext uri="{BB962C8B-B14F-4D97-AF65-F5344CB8AC3E}">
        <p14:creationId xmlns:p14="http://schemas.microsoft.com/office/powerpoint/2010/main" val="2352330721"/>
      </p:ext>
    </p:extLst>
  </p:cSld>
  <p:clrMapOvr>
    <a:masterClrMapping/>
  </p:clrMapOvr>
  <p:transition spd="slow">
    <p:wip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E73A05B-084A-4D47-9F52-69458ACE16B0}" type="datetime1">
              <a:rPr lang="lv-LV"/>
              <a:pPr>
                <a:defRPr/>
              </a:pPr>
              <a:t>11.11.2016</a:t>
            </a:fld>
            <a:endParaRPr lang="lv-LV"/>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C01A3FC-1EFC-48E3-A888-E3A91DE6551F}" type="slidenum">
              <a:rPr lang="lv-LV"/>
              <a:pPr>
                <a:defRPr/>
              </a:pPr>
              <a:t>‹#›</a:t>
            </a:fld>
            <a:endParaRPr lang="lv-LV"/>
          </a:p>
        </p:txBody>
      </p:sp>
    </p:spTree>
    <p:extLst>
      <p:ext uri="{BB962C8B-B14F-4D97-AF65-F5344CB8AC3E}">
        <p14:creationId xmlns:p14="http://schemas.microsoft.com/office/powerpoint/2010/main" val="3580059027"/>
      </p:ext>
    </p:extLst>
  </p:cSld>
  <p:clrMapOvr>
    <a:masterClrMapping/>
  </p:clrMapOvr>
  <p:transition spd="slow">
    <p:wip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90CBB14-458E-4F3C-8275-56604DBB78FE}"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4DABABC-0490-4643-8932-56B31259F1AC}" type="slidenum">
              <a:rPr lang="lv-LV"/>
              <a:pPr>
                <a:defRPr/>
              </a:pPr>
              <a:t>‹#›</a:t>
            </a:fld>
            <a:endParaRPr lang="lv-LV"/>
          </a:p>
        </p:txBody>
      </p:sp>
    </p:spTree>
    <p:extLst>
      <p:ext uri="{BB962C8B-B14F-4D97-AF65-F5344CB8AC3E}">
        <p14:creationId xmlns:p14="http://schemas.microsoft.com/office/powerpoint/2010/main" val="2713235811"/>
      </p:ext>
    </p:extLst>
  </p:cSld>
  <p:clrMapOvr>
    <a:masterClrMapping/>
  </p:clrMapOvr>
  <p:transition spd="slow">
    <p:wip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71DB7F9-9FEB-44BC-9A65-C5780C6D7F5F}"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7969AEE-97C3-4842-8790-D8EB6CD4C079}" type="slidenum">
              <a:rPr lang="lv-LV"/>
              <a:pPr>
                <a:defRPr/>
              </a:pPr>
              <a:t>‹#›</a:t>
            </a:fld>
            <a:endParaRPr lang="lv-LV"/>
          </a:p>
        </p:txBody>
      </p:sp>
    </p:spTree>
    <p:extLst>
      <p:ext uri="{BB962C8B-B14F-4D97-AF65-F5344CB8AC3E}">
        <p14:creationId xmlns:p14="http://schemas.microsoft.com/office/powerpoint/2010/main" val="3222364221"/>
      </p:ext>
    </p:extLst>
  </p:cSld>
  <p:clrMapOvr>
    <a:masterClrMapping/>
  </p:clrMapOvr>
  <p:transition spd="slow">
    <p:wip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7ADD6FE-F1F4-4806-BB86-E200FFCA67E3}"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12D6953-49BD-457C-A37F-D00583854EE1}" type="slidenum">
              <a:rPr lang="lv-LV"/>
              <a:pPr>
                <a:defRPr/>
              </a:pPr>
              <a:t>‹#›</a:t>
            </a:fld>
            <a:endParaRPr lang="lv-LV"/>
          </a:p>
        </p:txBody>
      </p:sp>
    </p:spTree>
    <p:extLst>
      <p:ext uri="{BB962C8B-B14F-4D97-AF65-F5344CB8AC3E}">
        <p14:creationId xmlns:p14="http://schemas.microsoft.com/office/powerpoint/2010/main" val="3313205525"/>
      </p:ext>
    </p:extLst>
  </p:cSld>
  <p:clrMapOvr>
    <a:masterClrMapping/>
  </p:clrMapOvr>
  <p:transition spd="slow">
    <p:wip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AE6AAE1-3BC6-4B35-8377-FCEA5A56EB7F}"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C686729-1C2E-4177-8046-34FC4EFD6436}" type="slidenum">
              <a:rPr lang="lv-LV"/>
              <a:pPr>
                <a:defRPr/>
              </a:pPr>
              <a:t>‹#›</a:t>
            </a:fld>
            <a:endParaRPr lang="lv-LV"/>
          </a:p>
        </p:txBody>
      </p:sp>
    </p:spTree>
    <p:extLst>
      <p:ext uri="{BB962C8B-B14F-4D97-AF65-F5344CB8AC3E}">
        <p14:creationId xmlns:p14="http://schemas.microsoft.com/office/powerpoint/2010/main" val="3339482731"/>
      </p:ext>
    </p:extLst>
  </p:cSld>
  <p:clrMapOvr>
    <a:masterClrMapping/>
  </p:clrMapOvr>
  <p:transition spd="slow">
    <p:wip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DB67FB-E377-4D1D-A77E-E97BDAF24FAE}"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527279-BDD7-4E92-B154-504BB656ACC1}" type="slidenum">
              <a:rPr lang="lv-LV"/>
              <a:pPr>
                <a:defRPr/>
              </a:pPr>
              <a:t>‹#›</a:t>
            </a:fld>
            <a:endParaRPr lang="lv-LV"/>
          </a:p>
        </p:txBody>
      </p:sp>
    </p:spTree>
    <p:extLst>
      <p:ext uri="{BB962C8B-B14F-4D97-AF65-F5344CB8AC3E}">
        <p14:creationId xmlns:p14="http://schemas.microsoft.com/office/powerpoint/2010/main" val="3810321786"/>
      </p:ext>
    </p:extLst>
  </p:cSld>
  <p:clrMapOvr>
    <a:masterClrMapping/>
  </p:clrMapOvr>
  <p:transition spd="slow">
    <p:wip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C5A3A2-655F-4045-9714-F383AFD363D7}"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5642F7-5565-405E-8795-26F45B3CEE50}" type="slidenum">
              <a:rPr lang="lv-LV"/>
              <a:pPr>
                <a:defRPr/>
              </a:pPr>
              <a:t>‹#›</a:t>
            </a:fld>
            <a:endParaRPr lang="lv-LV"/>
          </a:p>
        </p:txBody>
      </p:sp>
    </p:spTree>
    <p:extLst>
      <p:ext uri="{BB962C8B-B14F-4D97-AF65-F5344CB8AC3E}">
        <p14:creationId xmlns:p14="http://schemas.microsoft.com/office/powerpoint/2010/main" val="188945964"/>
      </p:ext>
    </p:extLst>
  </p:cSld>
  <p:clrMapOvr>
    <a:masterClrMapping/>
  </p:clrMapOvr>
  <p:transition spd="slow">
    <p:wip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589D29-F926-47E3-BF34-9506BF76E766}"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171784-6672-4575-9067-E545B76B7B8F}" type="slidenum">
              <a:rPr lang="lv-LV"/>
              <a:pPr>
                <a:defRPr/>
              </a:pPr>
              <a:t>‹#›</a:t>
            </a:fld>
            <a:endParaRPr lang="lv-LV"/>
          </a:p>
        </p:txBody>
      </p:sp>
    </p:spTree>
    <p:extLst>
      <p:ext uri="{BB962C8B-B14F-4D97-AF65-F5344CB8AC3E}">
        <p14:creationId xmlns:p14="http://schemas.microsoft.com/office/powerpoint/2010/main" val="22945345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60E451-7972-45E3-8679-F85C7D639B8B}"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6DB063-5347-4A35-A6D5-0073DC97CB0A}" type="slidenum">
              <a:rPr lang="lv-LV"/>
              <a:pPr>
                <a:defRPr/>
              </a:pPr>
              <a:t>‹#›</a:t>
            </a:fld>
            <a:endParaRPr lang="lv-LV"/>
          </a:p>
        </p:txBody>
      </p:sp>
    </p:spTree>
    <p:extLst>
      <p:ext uri="{BB962C8B-B14F-4D97-AF65-F5344CB8AC3E}">
        <p14:creationId xmlns:p14="http://schemas.microsoft.com/office/powerpoint/2010/main" val="352003126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D448365C-D85F-49FB-BE39-69DA40025ED1}"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4E08E68-565D-4E07-B349-3542B246B492}" type="slidenum">
              <a:rPr lang="lv-LV"/>
              <a:pPr>
                <a:defRPr/>
              </a:pPr>
              <a:t>‹#›</a:t>
            </a:fld>
            <a:endParaRPr lang="lv-LV"/>
          </a:p>
        </p:txBody>
      </p:sp>
    </p:spTree>
    <p:extLst>
      <p:ext uri="{BB962C8B-B14F-4D97-AF65-F5344CB8AC3E}">
        <p14:creationId xmlns:p14="http://schemas.microsoft.com/office/powerpoint/2010/main" val="609459934"/>
      </p:ext>
    </p:extLst>
  </p:cSld>
  <p:clrMapOvr>
    <a:masterClrMapping/>
  </p:clrMapOvr>
  <p:transition spd="slow">
    <p:wip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2EC1A5-C02B-4347-B97D-6EFBADC28826}"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1D0BE4-FCA1-4893-BDBD-62EEEDA03BA7}" type="slidenum">
              <a:rPr lang="lv-LV"/>
              <a:pPr>
                <a:defRPr/>
              </a:pPr>
              <a:t>‹#›</a:t>
            </a:fld>
            <a:endParaRPr lang="lv-LV"/>
          </a:p>
        </p:txBody>
      </p:sp>
    </p:spTree>
    <p:extLst>
      <p:ext uri="{BB962C8B-B14F-4D97-AF65-F5344CB8AC3E}">
        <p14:creationId xmlns:p14="http://schemas.microsoft.com/office/powerpoint/2010/main" val="3697933591"/>
      </p:ext>
    </p:extLst>
  </p:cSld>
  <p:clrMapOvr>
    <a:masterClrMapping/>
  </p:clrMapOvr>
  <p:transition spd="slow">
    <p:wip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1F1F38-4330-4E8A-B001-A7804103E375}" type="datetime1">
              <a:rPr lang="lv-LV"/>
              <a:pPr>
                <a:defRPr/>
              </a:pPr>
              <a:t>11.11.2016</a:t>
            </a:fld>
            <a:endParaRPr 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B64FC4-A64A-4765-85BF-8F9A15E2DD99}" type="slidenum">
              <a:rPr lang="lv-LV"/>
              <a:pPr>
                <a:defRPr/>
              </a:pPr>
              <a:t>‹#›</a:t>
            </a:fld>
            <a:endParaRPr lang="lv-LV"/>
          </a:p>
        </p:txBody>
      </p:sp>
    </p:spTree>
    <p:extLst>
      <p:ext uri="{BB962C8B-B14F-4D97-AF65-F5344CB8AC3E}">
        <p14:creationId xmlns:p14="http://schemas.microsoft.com/office/powerpoint/2010/main" val="161956511"/>
      </p:ext>
    </p:extLst>
  </p:cSld>
  <p:clrMapOvr>
    <a:masterClrMapping/>
  </p:clrMapOvr>
  <p:transition spd="slow">
    <p:wip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17DDF7-F764-4395-8437-DC88EB64EF33}" type="datetime1">
              <a:rPr lang="lv-LV"/>
              <a:pPr>
                <a:defRPr/>
              </a:pPr>
              <a:t>11.11.2016</a:t>
            </a:fld>
            <a:endParaRPr 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628D6E-9427-41BA-A43B-F180435B9B26}" type="slidenum">
              <a:rPr lang="lv-LV"/>
              <a:pPr>
                <a:defRPr/>
              </a:pPr>
              <a:t>‹#›</a:t>
            </a:fld>
            <a:endParaRPr lang="lv-LV"/>
          </a:p>
        </p:txBody>
      </p:sp>
    </p:spTree>
    <p:extLst>
      <p:ext uri="{BB962C8B-B14F-4D97-AF65-F5344CB8AC3E}">
        <p14:creationId xmlns:p14="http://schemas.microsoft.com/office/powerpoint/2010/main" val="255186024"/>
      </p:ext>
    </p:extLst>
  </p:cSld>
  <p:clrMapOvr>
    <a:masterClrMapping/>
  </p:clrMapOvr>
  <p:transition spd="slow">
    <p:wip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CCB555-7709-488B-AA72-A7884C02126B}" type="datetime1">
              <a:rPr lang="lv-LV"/>
              <a:pPr>
                <a:defRPr/>
              </a:pPr>
              <a:t>11.11.2016</a:t>
            </a:fld>
            <a:endParaRPr 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3E8EE9-9197-4814-81A2-B303CB99E621}" type="slidenum">
              <a:rPr lang="lv-LV"/>
              <a:pPr>
                <a:defRPr/>
              </a:pPr>
              <a:t>‹#›</a:t>
            </a:fld>
            <a:endParaRPr lang="lv-LV"/>
          </a:p>
        </p:txBody>
      </p:sp>
    </p:spTree>
    <p:extLst>
      <p:ext uri="{BB962C8B-B14F-4D97-AF65-F5344CB8AC3E}">
        <p14:creationId xmlns:p14="http://schemas.microsoft.com/office/powerpoint/2010/main" val="1700312172"/>
      </p:ext>
    </p:extLst>
  </p:cSld>
  <p:clrMapOvr>
    <a:masterClrMapping/>
  </p:clrMapOvr>
  <p:transition spd="slow">
    <p:wipe/>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6737FC-B252-4811-B54C-21B2D65D3DBC}"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82A349-A175-41F1-9E15-4D71671CA14D}" type="slidenum">
              <a:rPr lang="lv-LV"/>
              <a:pPr>
                <a:defRPr/>
              </a:pPr>
              <a:t>‹#›</a:t>
            </a:fld>
            <a:endParaRPr lang="lv-LV"/>
          </a:p>
        </p:txBody>
      </p:sp>
    </p:spTree>
    <p:extLst>
      <p:ext uri="{BB962C8B-B14F-4D97-AF65-F5344CB8AC3E}">
        <p14:creationId xmlns:p14="http://schemas.microsoft.com/office/powerpoint/2010/main" val="2678301204"/>
      </p:ext>
    </p:extLst>
  </p:cSld>
  <p:clrMapOvr>
    <a:masterClrMapping/>
  </p:clrMapOvr>
  <p:transition spd="slow">
    <p:wip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DE5726-BF84-42E9-AE15-7185D7A1F25A}"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3C6982-752D-4F70-8FCE-1DCD36EEB1BB}" type="slidenum">
              <a:rPr lang="lv-LV"/>
              <a:pPr>
                <a:defRPr/>
              </a:pPr>
              <a:t>‹#›</a:t>
            </a:fld>
            <a:endParaRPr lang="lv-LV"/>
          </a:p>
        </p:txBody>
      </p:sp>
    </p:spTree>
    <p:extLst>
      <p:ext uri="{BB962C8B-B14F-4D97-AF65-F5344CB8AC3E}">
        <p14:creationId xmlns:p14="http://schemas.microsoft.com/office/powerpoint/2010/main" val="628517191"/>
      </p:ext>
    </p:extLst>
  </p:cSld>
  <p:clrMapOvr>
    <a:masterClrMapping/>
  </p:clrMapOvr>
  <p:transition spd="slow">
    <p:wip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A39424-DC67-413C-805E-F2B321981FF5}"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BD6A6-DD19-4A54-ABAA-0278613889E2}" type="slidenum">
              <a:rPr lang="lv-LV"/>
              <a:pPr>
                <a:defRPr/>
              </a:pPr>
              <a:t>‹#›</a:t>
            </a:fld>
            <a:endParaRPr lang="lv-LV"/>
          </a:p>
        </p:txBody>
      </p:sp>
    </p:spTree>
    <p:extLst>
      <p:ext uri="{BB962C8B-B14F-4D97-AF65-F5344CB8AC3E}">
        <p14:creationId xmlns:p14="http://schemas.microsoft.com/office/powerpoint/2010/main" val="3084936447"/>
      </p:ext>
    </p:extLst>
  </p:cSld>
  <p:clrMapOvr>
    <a:masterClrMapping/>
  </p:clrMapOvr>
  <p:transition spd="slow">
    <p:wip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14C890-9D11-47D0-A3EC-D8491A71D2BD}"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971A84-A81C-44F9-8BA6-29FA5C20004C}" type="slidenum">
              <a:rPr lang="lv-LV"/>
              <a:pPr>
                <a:defRPr/>
              </a:pPr>
              <a:t>‹#›</a:t>
            </a:fld>
            <a:endParaRPr lang="lv-LV"/>
          </a:p>
        </p:txBody>
      </p:sp>
    </p:spTree>
    <p:extLst>
      <p:ext uri="{BB962C8B-B14F-4D97-AF65-F5344CB8AC3E}">
        <p14:creationId xmlns:p14="http://schemas.microsoft.com/office/powerpoint/2010/main" val="2766727969"/>
      </p:ext>
    </p:extLst>
  </p:cSld>
  <p:clrMapOvr>
    <a:masterClrMapping/>
  </p:clrMapOvr>
  <p:transition spd="slow">
    <p:wipe/>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539A1862-2AD2-4D68-A1C9-CC8EC758864A}"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CE9EF23-C855-4C6F-BC02-7BC3733F1372}" type="slidenum">
              <a:rPr lang="lv-LV"/>
              <a:pPr>
                <a:defRPr/>
              </a:pPr>
              <a:t>‹#›</a:t>
            </a:fld>
            <a:endParaRPr lang="lv-LV"/>
          </a:p>
        </p:txBody>
      </p:sp>
    </p:spTree>
    <p:extLst>
      <p:ext uri="{BB962C8B-B14F-4D97-AF65-F5344CB8AC3E}">
        <p14:creationId xmlns:p14="http://schemas.microsoft.com/office/powerpoint/2010/main" val="605627712"/>
      </p:ext>
    </p:extLst>
  </p:cSld>
  <p:clrMapOvr>
    <a:masterClrMapping/>
  </p:clrMapOvr>
  <p:transition spd="slow">
    <p:wipe/>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AD6011BE-B7EE-4CC8-B43F-6D496A4B059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4359F65-3E49-4421-A54F-E3EAFB01564C}" type="slidenum">
              <a:rPr lang="lv-LV"/>
              <a:pPr>
                <a:defRPr/>
              </a:pPr>
              <a:t>‹#›</a:t>
            </a:fld>
            <a:endParaRPr lang="lv-LV"/>
          </a:p>
        </p:txBody>
      </p:sp>
    </p:spTree>
    <p:extLst>
      <p:ext uri="{BB962C8B-B14F-4D97-AF65-F5344CB8AC3E}">
        <p14:creationId xmlns:p14="http://schemas.microsoft.com/office/powerpoint/2010/main" val="1015500856"/>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CDF0EF0-F1C1-44D9-AAFA-90AB44BB3705}"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59367B-4E36-416C-A7BC-292BFB8FD00E}" type="slidenum">
              <a:rPr lang="lv-LV"/>
              <a:pPr>
                <a:defRPr/>
              </a:pPr>
              <a:t>‹#›</a:t>
            </a:fld>
            <a:endParaRPr lang="lv-LV"/>
          </a:p>
        </p:txBody>
      </p:sp>
    </p:spTree>
    <p:extLst>
      <p:ext uri="{BB962C8B-B14F-4D97-AF65-F5344CB8AC3E}">
        <p14:creationId xmlns:p14="http://schemas.microsoft.com/office/powerpoint/2010/main" val="2194539637"/>
      </p:ext>
    </p:extLst>
  </p:cSld>
  <p:clrMapOvr>
    <a:masterClrMapping/>
  </p:clrMapOvr>
  <p:transition spd="slow">
    <p:wipe/>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0CAFCC71-E4DF-474E-A0DB-E032543F87F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96DA3407-16EE-4767-82B4-AC5EAD551B40}" type="slidenum">
              <a:rPr lang="lv-LV"/>
              <a:pPr>
                <a:defRPr/>
              </a:pPr>
              <a:t>‹#›</a:t>
            </a:fld>
            <a:endParaRPr lang="lv-LV"/>
          </a:p>
        </p:txBody>
      </p:sp>
    </p:spTree>
    <p:extLst>
      <p:ext uri="{BB962C8B-B14F-4D97-AF65-F5344CB8AC3E}">
        <p14:creationId xmlns:p14="http://schemas.microsoft.com/office/powerpoint/2010/main" val="1445629029"/>
      </p:ext>
    </p:extLst>
  </p:cSld>
  <p:clrMapOvr>
    <a:masterClrMapping/>
  </p:clrMapOvr>
  <p:transition spd="slow">
    <p:wipe/>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A447BD3-CED5-4089-A4FE-0C14F6C7ABFF}"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D8AACD2-983A-4241-B51E-758427AC6480}" type="slidenum">
              <a:rPr lang="lv-LV"/>
              <a:pPr>
                <a:defRPr/>
              </a:pPr>
              <a:t>‹#›</a:t>
            </a:fld>
            <a:endParaRPr lang="lv-LV"/>
          </a:p>
        </p:txBody>
      </p:sp>
    </p:spTree>
    <p:extLst>
      <p:ext uri="{BB962C8B-B14F-4D97-AF65-F5344CB8AC3E}">
        <p14:creationId xmlns:p14="http://schemas.microsoft.com/office/powerpoint/2010/main" val="1475191201"/>
      </p:ext>
    </p:extLst>
  </p:cSld>
  <p:clrMapOvr>
    <a:masterClrMapping/>
  </p:clrMapOvr>
  <p:transition spd="slow">
    <p:wip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DE70048-9CFD-4272-A0FD-FE877B52AE4B}"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CDC3F02-F9C0-4451-BEF1-719ACAF69600}" type="slidenum">
              <a:rPr lang="lv-LV"/>
              <a:pPr>
                <a:defRPr/>
              </a:pPr>
              <a:t>‹#›</a:t>
            </a:fld>
            <a:endParaRPr lang="lv-LV"/>
          </a:p>
        </p:txBody>
      </p:sp>
    </p:spTree>
    <p:extLst>
      <p:ext uri="{BB962C8B-B14F-4D97-AF65-F5344CB8AC3E}">
        <p14:creationId xmlns:p14="http://schemas.microsoft.com/office/powerpoint/2010/main" val="1393682664"/>
      </p:ext>
    </p:extLst>
  </p:cSld>
  <p:clrMapOvr>
    <a:masterClrMapping/>
  </p:clrMapOvr>
  <p:transition spd="slow">
    <p:wip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6D4EC784-21F9-4242-9F6F-2392D7FCFC37}"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DF3E866A-F0DE-49FC-8B1A-F2EEFC388020}" type="slidenum">
              <a:rPr lang="lv-LV"/>
              <a:pPr>
                <a:defRPr/>
              </a:pPr>
              <a:t>‹#›</a:t>
            </a:fld>
            <a:endParaRPr lang="lv-LV"/>
          </a:p>
        </p:txBody>
      </p:sp>
    </p:spTree>
    <p:extLst>
      <p:ext uri="{BB962C8B-B14F-4D97-AF65-F5344CB8AC3E}">
        <p14:creationId xmlns:p14="http://schemas.microsoft.com/office/powerpoint/2010/main" val="215897002"/>
      </p:ext>
    </p:extLst>
  </p:cSld>
  <p:clrMapOvr>
    <a:masterClrMapping/>
  </p:clrMapOvr>
  <p:transition spd="slow">
    <p:wip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44D75E93-BE14-4C9F-A94A-1F9630A9A9F9}"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C6EE16C-E3F2-4DBA-9019-3788A43200D3}" type="slidenum">
              <a:rPr lang="lv-LV"/>
              <a:pPr>
                <a:defRPr/>
              </a:pPr>
              <a:t>‹#›</a:t>
            </a:fld>
            <a:endParaRPr lang="lv-LV"/>
          </a:p>
        </p:txBody>
      </p:sp>
    </p:spTree>
    <p:extLst>
      <p:ext uri="{BB962C8B-B14F-4D97-AF65-F5344CB8AC3E}">
        <p14:creationId xmlns:p14="http://schemas.microsoft.com/office/powerpoint/2010/main" val="2476978529"/>
      </p:ext>
    </p:extLst>
  </p:cSld>
  <p:clrMapOvr>
    <a:masterClrMapping/>
  </p:clrMapOvr>
  <p:transition spd="slow">
    <p:wip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5F52947-18FA-4CF5-B867-0BDB31CBDAF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A9F9CCF-6B74-4E57-8587-3996A98680FE}" type="slidenum">
              <a:rPr lang="lv-LV"/>
              <a:pPr>
                <a:defRPr/>
              </a:pPr>
              <a:t>‹#›</a:t>
            </a:fld>
            <a:endParaRPr lang="lv-LV"/>
          </a:p>
        </p:txBody>
      </p:sp>
    </p:spTree>
    <p:extLst>
      <p:ext uri="{BB962C8B-B14F-4D97-AF65-F5344CB8AC3E}">
        <p14:creationId xmlns:p14="http://schemas.microsoft.com/office/powerpoint/2010/main" val="3706424084"/>
      </p:ext>
    </p:extLst>
  </p:cSld>
  <p:clrMapOvr>
    <a:masterClrMapping/>
  </p:clrMapOvr>
  <p:transition spd="slow">
    <p:wip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764B6ED-CC95-41AF-ADA6-26DADC491994}"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3E66D68-9003-4FA2-AAB0-8158AD913B59}" type="slidenum">
              <a:rPr lang="lv-LV"/>
              <a:pPr>
                <a:defRPr/>
              </a:pPr>
              <a:t>‹#›</a:t>
            </a:fld>
            <a:endParaRPr lang="lv-LV"/>
          </a:p>
        </p:txBody>
      </p:sp>
    </p:spTree>
    <p:extLst>
      <p:ext uri="{BB962C8B-B14F-4D97-AF65-F5344CB8AC3E}">
        <p14:creationId xmlns:p14="http://schemas.microsoft.com/office/powerpoint/2010/main" val="3959206102"/>
      </p:ext>
    </p:extLst>
  </p:cSld>
  <p:clrMapOvr>
    <a:masterClrMapping/>
  </p:clrMapOvr>
  <p:transition spd="slow">
    <p:wip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9A2697A6-BB8E-44F9-91D9-42E3F5C1802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934F6C4-C0CD-4363-A9A2-53246F2A7361}" type="slidenum">
              <a:rPr lang="lv-LV"/>
              <a:pPr>
                <a:defRPr/>
              </a:pPr>
              <a:t>‹#›</a:t>
            </a:fld>
            <a:endParaRPr lang="lv-LV"/>
          </a:p>
        </p:txBody>
      </p:sp>
    </p:spTree>
    <p:extLst>
      <p:ext uri="{BB962C8B-B14F-4D97-AF65-F5344CB8AC3E}">
        <p14:creationId xmlns:p14="http://schemas.microsoft.com/office/powerpoint/2010/main" val="2215894530"/>
      </p:ext>
    </p:extLst>
  </p:cSld>
  <p:clrMapOvr>
    <a:masterClrMapping/>
  </p:clrMapOvr>
  <p:transition spd="slow">
    <p:wip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009A08B9-9E76-4F73-A152-424BCB2BDDD0}"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291241F-4A72-412D-87DC-2D6A76A9B576}" type="slidenum">
              <a:rPr lang="lv-LV"/>
              <a:pPr>
                <a:defRPr/>
              </a:pPr>
              <a:t>‹#›</a:t>
            </a:fld>
            <a:endParaRPr lang="lv-LV"/>
          </a:p>
        </p:txBody>
      </p:sp>
    </p:spTree>
    <p:extLst>
      <p:ext uri="{BB962C8B-B14F-4D97-AF65-F5344CB8AC3E}">
        <p14:creationId xmlns:p14="http://schemas.microsoft.com/office/powerpoint/2010/main" val="2819878518"/>
      </p:ext>
    </p:extLst>
  </p:cSld>
  <p:clrMapOvr>
    <a:masterClrMapping/>
  </p:clrMapOvr>
  <p:transition spd="slow">
    <p:wip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5AA5B759-BBF1-4540-A6EF-62A53A32FD59}"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D3E17664-0B1E-4680-B41B-A71438634CFC}" type="slidenum">
              <a:rPr lang="lv-LV"/>
              <a:pPr>
                <a:defRPr/>
              </a:pPr>
              <a:t>‹#›</a:t>
            </a:fld>
            <a:endParaRPr lang="lv-LV"/>
          </a:p>
        </p:txBody>
      </p:sp>
    </p:spTree>
    <p:extLst>
      <p:ext uri="{BB962C8B-B14F-4D97-AF65-F5344CB8AC3E}">
        <p14:creationId xmlns:p14="http://schemas.microsoft.com/office/powerpoint/2010/main" val="3924215836"/>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9E19001-F060-43BF-8731-FEF80F97C183}"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06DA5D3-CB7A-4B57-8AF6-C4F94FAFD071}" type="slidenum">
              <a:rPr lang="lv-LV"/>
              <a:pPr>
                <a:defRPr/>
              </a:pPr>
              <a:t>‹#›</a:t>
            </a:fld>
            <a:endParaRPr lang="lv-LV"/>
          </a:p>
        </p:txBody>
      </p:sp>
    </p:spTree>
    <p:extLst>
      <p:ext uri="{BB962C8B-B14F-4D97-AF65-F5344CB8AC3E}">
        <p14:creationId xmlns:p14="http://schemas.microsoft.com/office/powerpoint/2010/main" val="1200627794"/>
      </p:ext>
    </p:extLst>
  </p:cSld>
  <p:clrMapOvr>
    <a:masterClrMapping/>
  </p:clrMapOvr>
  <p:transition spd="slow">
    <p:wip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3FFB4ADE-854F-4658-8D07-70E907133A63}"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3553C0C9-20A6-42D7-B82D-656FF82A25F6}" type="slidenum">
              <a:rPr lang="lv-LV"/>
              <a:pPr>
                <a:defRPr/>
              </a:pPr>
              <a:t>‹#›</a:t>
            </a:fld>
            <a:endParaRPr lang="lv-LV"/>
          </a:p>
        </p:txBody>
      </p:sp>
    </p:spTree>
    <p:extLst>
      <p:ext uri="{BB962C8B-B14F-4D97-AF65-F5344CB8AC3E}">
        <p14:creationId xmlns:p14="http://schemas.microsoft.com/office/powerpoint/2010/main" val="3313432943"/>
      </p:ext>
    </p:extLst>
  </p:cSld>
  <p:clrMapOvr>
    <a:masterClrMapping/>
  </p:clrMapOvr>
  <p:transition spd="slow">
    <p:wip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43E5B6DF-1CB7-401A-9F79-E10EF1BD23BB}"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BC96A034-1DE7-43AD-9B8F-EB10D7149C1D}" type="slidenum">
              <a:rPr lang="lv-LV"/>
              <a:pPr>
                <a:defRPr/>
              </a:pPr>
              <a:t>‹#›</a:t>
            </a:fld>
            <a:endParaRPr lang="lv-LV"/>
          </a:p>
        </p:txBody>
      </p:sp>
    </p:spTree>
    <p:extLst>
      <p:ext uri="{BB962C8B-B14F-4D97-AF65-F5344CB8AC3E}">
        <p14:creationId xmlns:p14="http://schemas.microsoft.com/office/powerpoint/2010/main" val="1643157185"/>
      </p:ext>
    </p:extLst>
  </p:cSld>
  <p:clrMapOvr>
    <a:masterClrMapping/>
  </p:clrMapOvr>
  <p:transition spd="slow">
    <p:wip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007BE584-FABD-41C4-8CA9-74E8AC3A61AC}"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CE47139E-9583-418A-870F-2FECEC712DFF}" type="slidenum">
              <a:rPr lang="lv-LV"/>
              <a:pPr>
                <a:defRPr/>
              </a:pPr>
              <a:t>‹#›</a:t>
            </a:fld>
            <a:endParaRPr lang="lv-LV"/>
          </a:p>
        </p:txBody>
      </p:sp>
    </p:spTree>
    <p:extLst>
      <p:ext uri="{BB962C8B-B14F-4D97-AF65-F5344CB8AC3E}">
        <p14:creationId xmlns:p14="http://schemas.microsoft.com/office/powerpoint/2010/main" val="2796062907"/>
      </p:ext>
    </p:extLst>
  </p:cSld>
  <p:clrMapOvr>
    <a:masterClrMapping/>
  </p:clrMapOvr>
  <p:transition spd="slow">
    <p:wip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6ECAFF4-E7AB-47A0-994E-9FB47640969A}"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3B5E451-C4EF-48C3-BB15-FA0C5E5BAD14}" type="slidenum">
              <a:rPr lang="lv-LV"/>
              <a:pPr>
                <a:defRPr/>
              </a:pPr>
              <a:t>‹#›</a:t>
            </a:fld>
            <a:endParaRPr lang="lv-LV"/>
          </a:p>
        </p:txBody>
      </p:sp>
    </p:spTree>
    <p:extLst>
      <p:ext uri="{BB962C8B-B14F-4D97-AF65-F5344CB8AC3E}">
        <p14:creationId xmlns:p14="http://schemas.microsoft.com/office/powerpoint/2010/main" val="4239086016"/>
      </p:ext>
    </p:extLst>
  </p:cSld>
  <p:clrMapOvr>
    <a:masterClrMapping/>
  </p:clrMapOvr>
  <p:transition spd="slow">
    <p:wip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EEE6FDA0-328E-4CE0-B2CE-7BF2D9DB9B46}"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C9894323-6CC3-412B-98D6-E4513D8C747A}" type="slidenum">
              <a:rPr lang="lv-LV"/>
              <a:pPr>
                <a:defRPr/>
              </a:pPr>
              <a:t>‹#›</a:t>
            </a:fld>
            <a:endParaRPr lang="lv-LV"/>
          </a:p>
        </p:txBody>
      </p:sp>
    </p:spTree>
    <p:extLst>
      <p:ext uri="{BB962C8B-B14F-4D97-AF65-F5344CB8AC3E}">
        <p14:creationId xmlns:p14="http://schemas.microsoft.com/office/powerpoint/2010/main" val="836119142"/>
      </p:ext>
    </p:extLst>
  </p:cSld>
  <p:clrMapOvr>
    <a:masterClrMapping/>
  </p:clrMapOvr>
  <p:transition spd="slow">
    <p:wip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BCFBCC98-C864-4745-BE15-8BCC429863BC}"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8BC29797-96FA-47F8-9FDF-FB188ACAF68D}" type="slidenum">
              <a:rPr lang="lv-LV"/>
              <a:pPr>
                <a:defRPr/>
              </a:pPr>
              <a:t>‹#›</a:t>
            </a:fld>
            <a:endParaRPr lang="lv-LV"/>
          </a:p>
        </p:txBody>
      </p:sp>
    </p:spTree>
    <p:extLst>
      <p:ext uri="{BB962C8B-B14F-4D97-AF65-F5344CB8AC3E}">
        <p14:creationId xmlns:p14="http://schemas.microsoft.com/office/powerpoint/2010/main" val="1364773932"/>
      </p:ext>
    </p:extLst>
  </p:cSld>
  <p:clrMapOvr>
    <a:masterClrMapping/>
  </p:clrMapOvr>
  <p:transition spd="slow">
    <p:wip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E68B5CE1-BC13-4F6F-BF50-35C1E428EE54}"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7EB19EBC-6859-42A1-AC0A-C6637139F75F}" type="slidenum">
              <a:rPr lang="lv-LV"/>
              <a:pPr>
                <a:defRPr/>
              </a:pPr>
              <a:t>‹#›</a:t>
            </a:fld>
            <a:endParaRPr lang="lv-LV"/>
          </a:p>
        </p:txBody>
      </p:sp>
    </p:spTree>
    <p:extLst>
      <p:ext uri="{BB962C8B-B14F-4D97-AF65-F5344CB8AC3E}">
        <p14:creationId xmlns:p14="http://schemas.microsoft.com/office/powerpoint/2010/main" val="372576601"/>
      </p:ext>
    </p:extLst>
  </p:cSld>
  <p:clrMapOvr>
    <a:masterClrMapping/>
  </p:clrMapOvr>
  <p:transition spd="slow">
    <p:wip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1A56DB03-4E24-45A5-B36E-CC8CFB5B7BAC}"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A757B326-5C31-41C9-86F3-E871F31936AC}" type="slidenum">
              <a:rPr lang="lv-LV"/>
              <a:pPr>
                <a:defRPr/>
              </a:pPr>
              <a:t>‹#›</a:t>
            </a:fld>
            <a:endParaRPr lang="lv-LV"/>
          </a:p>
        </p:txBody>
      </p:sp>
    </p:spTree>
    <p:extLst>
      <p:ext uri="{BB962C8B-B14F-4D97-AF65-F5344CB8AC3E}">
        <p14:creationId xmlns:p14="http://schemas.microsoft.com/office/powerpoint/2010/main" val="1706344360"/>
      </p:ext>
    </p:extLst>
  </p:cSld>
  <p:clrMapOvr>
    <a:masterClrMapping/>
  </p:clrMapOvr>
  <p:transition spd="slow">
    <p:wip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48AE4259-F5DF-4058-B201-90B206EF43A6}"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5ECFE73C-C98D-4A41-B057-31F081FCCD26}" type="slidenum">
              <a:rPr lang="lv-LV"/>
              <a:pPr>
                <a:defRPr/>
              </a:pPr>
              <a:t>‹#›</a:t>
            </a:fld>
            <a:endParaRPr lang="lv-LV"/>
          </a:p>
        </p:txBody>
      </p:sp>
    </p:spTree>
    <p:extLst>
      <p:ext uri="{BB962C8B-B14F-4D97-AF65-F5344CB8AC3E}">
        <p14:creationId xmlns:p14="http://schemas.microsoft.com/office/powerpoint/2010/main" val="923031888"/>
      </p:ext>
    </p:extLst>
  </p:cSld>
  <p:clrMapOvr>
    <a:masterClrMapping/>
  </p:clrMapOvr>
  <p:transition spd="slow">
    <p:wip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09D5D487-206A-479E-B389-98C5F048419F}"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F6565396-5826-4E58-B943-7F461D44886B}" type="slidenum">
              <a:rPr lang="lv-LV"/>
              <a:pPr>
                <a:defRPr/>
              </a:pPr>
              <a:t>‹#›</a:t>
            </a:fld>
            <a:endParaRPr lang="lv-LV"/>
          </a:p>
        </p:txBody>
      </p:sp>
    </p:spTree>
    <p:extLst>
      <p:ext uri="{BB962C8B-B14F-4D97-AF65-F5344CB8AC3E}">
        <p14:creationId xmlns:p14="http://schemas.microsoft.com/office/powerpoint/2010/main" val="742035704"/>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DF851FCC-A0C0-4236-B39B-725D314EE28B}"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C15CE397-D50B-44BE-97F0-7C046D7ACFCC}" type="slidenum">
              <a:rPr lang="lv-LV"/>
              <a:pPr>
                <a:defRPr/>
              </a:pPr>
              <a:t>‹#›</a:t>
            </a:fld>
            <a:endParaRPr lang="lv-LV"/>
          </a:p>
        </p:txBody>
      </p:sp>
    </p:spTree>
    <p:extLst>
      <p:ext uri="{BB962C8B-B14F-4D97-AF65-F5344CB8AC3E}">
        <p14:creationId xmlns:p14="http://schemas.microsoft.com/office/powerpoint/2010/main" val="1704025854"/>
      </p:ext>
    </p:extLst>
  </p:cSld>
  <p:clrMapOvr>
    <a:masterClrMapping/>
  </p:clrMapOvr>
  <p:transition spd="slow">
    <p:wip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E22E6F67-DE71-4BF6-9668-ED2B832A90E0}"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B45752F-767D-41B5-BD6D-030130785430}" type="slidenum">
              <a:rPr lang="lv-LV"/>
              <a:pPr>
                <a:defRPr/>
              </a:pPr>
              <a:t>‹#›</a:t>
            </a:fld>
            <a:endParaRPr lang="lv-LV"/>
          </a:p>
        </p:txBody>
      </p:sp>
    </p:spTree>
    <p:extLst>
      <p:ext uri="{BB962C8B-B14F-4D97-AF65-F5344CB8AC3E}">
        <p14:creationId xmlns:p14="http://schemas.microsoft.com/office/powerpoint/2010/main" val="2769380166"/>
      </p:ext>
    </p:extLst>
  </p:cSld>
  <p:clrMapOvr>
    <a:masterClrMapping/>
  </p:clrMapOvr>
  <p:transition spd="slow">
    <p:wip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050DCAB-1F2F-4D4F-994F-BDF0A5686B2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741EE38B-0E0A-468F-9572-3F02D458E1DC}" type="slidenum">
              <a:rPr lang="lv-LV"/>
              <a:pPr>
                <a:defRPr/>
              </a:pPr>
              <a:t>‹#›</a:t>
            </a:fld>
            <a:endParaRPr lang="lv-LV"/>
          </a:p>
        </p:txBody>
      </p:sp>
    </p:spTree>
    <p:extLst>
      <p:ext uri="{BB962C8B-B14F-4D97-AF65-F5344CB8AC3E}">
        <p14:creationId xmlns:p14="http://schemas.microsoft.com/office/powerpoint/2010/main" val="2448201143"/>
      </p:ext>
    </p:extLst>
  </p:cSld>
  <p:clrMapOvr>
    <a:masterClrMapping/>
  </p:clrMapOvr>
  <p:transition spd="slow">
    <p:wip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3614F571-8AC3-4715-8666-10D41CE3059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EC5913C-CB2B-4D6C-B3D6-3752387AAEB4}" type="slidenum">
              <a:rPr lang="lv-LV"/>
              <a:pPr>
                <a:defRPr/>
              </a:pPr>
              <a:t>‹#›</a:t>
            </a:fld>
            <a:endParaRPr lang="lv-LV"/>
          </a:p>
        </p:txBody>
      </p:sp>
    </p:spTree>
    <p:extLst>
      <p:ext uri="{BB962C8B-B14F-4D97-AF65-F5344CB8AC3E}">
        <p14:creationId xmlns:p14="http://schemas.microsoft.com/office/powerpoint/2010/main" val="2577967033"/>
      </p:ext>
    </p:extLst>
  </p:cSld>
  <p:clrMapOvr>
    <a:masterClrMapping/>
  </p:clrMapOvr>
  <p:transition spd="slow">
    <p:wip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C08FF96-8692-4327-A7F8-C422D5B990D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F8D71EC-3FCB-41C0-B125-2EC454522B48}" type="slidenum">
              <a:rPr lang="lv-LV"/>
              <a:pPr>
                <a:defRPr/>
              </a:pPr>
              <a:t>‹#›</a:t>
            </a:fld>
            <a:endParaRPr lang="lv-LV"/>
          </a:p>
        </p:txBody>
      </p:sp>
    </p:spTree>
    <p:extLst>
      <p:ext uri="{BB962C8B-B14F-4D97-AF65-F5344CB8AC3E}">
        <p14:creationId xmlns:p14="http://schemas.microsoft.com/office/powerpoint/2010/main" val="536264568"/>
      </p:ext>
    </p:extLst>
  </p:cSld>
  <p:clrMapOvr>
    <a:masterClrMapping/>
  </p:clrMapOvr>
  <p:transition spd="slow">
    <p:wip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1F76E8D-DEBC-4635-B5F1-05FB95E2A2EB}"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F8F18E5-E392-471E-A421-A33D64990879}" type="slidenum">
              <a:rPr lang="lv-LV"/>
              <a:pPr>
                <a:defRPr/>
              </a:pPr>
              <a:t>‹#›</a:t>
            </a:fld>
            <a:endParaRPr lang="lv-LV"/>
          </a:p>
        </p:txBody>
      </p:sp>
    </p:spTree>
    <p:extLst>
      <p:ext uri="{BB962C8B-B14F-4D97-AF65-F5344CB8AC3E}">
        <p14:creationId xmlns:p14="http://schemas.microsoft.com/office/powerpoint/2010/main" val="1310973514"/>
      </p:ext>
    </p:extLst>
  </p:cSld>
  <p:clrMapOvr>
    <a:masterClrMapping/>
  </p:clrMapOvr>
  <p:transition spd="slow">
    <p:wip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70A28FC8-C70E-4719-AE72-15CCEC623057}"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693B5F63-4487-48F9-B1F4-1220CE690B77}" type="slidenum">
              <a:rPr lang="lv-LV"/>
              <a:pPr>
                <a:defRPr/>
              </a:pPr>
              <a:t>‹#›</a:t>
            </a:fld>
            <a:endParaRPr lang="lv-LV"/>
          </a:p>
        </p:txBody>
      </p:sp>
    </p:spTree>
    <p:extLst>
      <p:ext uri="{BB962C8B-B14F-4D97-AF65-F5344CB8AC3E}">
        <p14:creationId xmlns:p14="http://schemas.microsoft.com/office/powerpoint/2010/main" val="659650564"/>
      </p:ext>
    </p:extLst>
  </p:cSld>
  <p:clrMapOvr>
    <a:masterClrMapping/>
  </p:clrMapOvr>
  <p:transition spd="slow">
    <p:wip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58754B02-50D6-4BB9-887D-D338A543FAF5}"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598B447A-AEEC-4FF2-9C2C-125B94DB0CE5}" type="slidenum">
              <a:rPr lang="lv-LV"/>
              <a:pPr>
                <a:defRPr/>
              </a:pPr>
              <a:t>‹#›</a:t>
            </a:fld>
            <a:endParaRPr lang="lv-LV"/>
          </a:p>
        </p:txBody>
      </p:sp>
    </p:spTree>
    <p:extLst>
      <p:ext uri="{BB962C8B-B14F-4D97-AF65-F5344CB8AC3E}">
        <p14:creationId xmlns:p14="http://schemas.microsoft.com/office/powerpoint/2010/main" val="824418150"/>
      </p:ext>
    </p:extLst>
  </p:cSld>
  <p:clrMapOvr>
    <a:masterClrMapping/>
  </p:clrMapOvr>
  <p:transition spd="slow">
    <p:wip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C75F0C4-F6FB-49A4-B72D-977CA5626AF9}"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F4749C-E4C0-4E1E-A357-325B69F6AD28}" type="slidenum">
              <a:rPr lang="lv-LV"/>
              <a:pPr>
                <a:defRPr/>
              </a:pPr>
              <a:t>‹#›</a:t>
            </a:fld>
            <a:endParaRPr lang="lv-LV"/>
          </a:p>
        </p:txBody>
      </p:sp>
    </p:spTree>
    <p:extLst>
      <p:ext uri="{BB962C8B-B14F-4D97-AF65-F5344CB8AC3E}">
        <p14:creationId xmlns:p14="http://schemas.microsoft.com/office/powerpoint/2010/main" val="3386122591"/>
      </p:ext>
    </p:extLst>
  </p:cSld>
  <p:clrMapOvr>
    <a:masterClrMapping/>
  </p:clrMapOvr>
  <p:transition spd="slow">
    <p:wip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88CDEEA-75D7-4822-BF04-4B59F02E2BFE}"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6B2DC85-C3C9-4895-A982-851946FADAE3}" type="slidenum">
              <a:rPr lang="lv-LV"/>
              <a:pPr>
                <a:defRPr/>
              </a:pPr>
              <a:t>‹#›</a:t>
            </a:fld>
            <a:endParaRPr lang="lv-LV"/>
          </a:p>
        </p:txBody>
      </p:sp>
    </p:spTree>
    <p:extLst>
      <p:ext uri="{BB962C8B-B14F-4D97-AF65-F5344CB8AC3E}">
        <p14:creationId xmlns:p14="http://schemas.microsoft.com/office/powerpoint/2010/main" val="3796670352"/>
      </p:ext>
    </p:extLst>
  </p:cSld>
  <p:clrMapOvr>
    <a:masterClrMapping/>
  </p:clrMapOvr>
  <p:transition spd="slow">
    <p:wip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F9D5517B-BBED-416D-AE92-C5DC6200919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90C958A-A7F8-4CCC-A163-736CC9B6C7C1}" type="slidenum">
              <a:rPr lang="lv-LV"/>
              <a:pPr>
                <a:defRPr/>
              </a:pPr>
              <a:t>‹#›</a:t>
            </a:fld>
            <a:endParaRPr lang="lv-LV"/>
          </a:p>
        </p:txBody>
      </p:sp>
    </p:spTree>
    <p:extLst>
      <p:ext uri="{BB962C8B-B14F-4D97-AF65-F5344CB8AC3E}">
        <p14:creationId xmlns:p14="http://schemas.microsoft.com/office/powerpoint/2010/main" val="531207046"/>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5E25C4F7-BC25-42A5-9FD2-02F9BF78ECE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45FD445-6AD5-417D-A869-3E40A5816677}" type="slidenum">
              <a:rPr lang="lv-LV"/>
              <a:pPr>
                <a:defRPr/>
              </a:pPr>
              <a:t>‹#›</a:t>
            </a:fld>
            <a:endParaRPr lang="lv-LV"/>
          </a:p>
        </p:txBody>
      </p:sp>
    </p:spTree>
    <p:extLst>
      <p:ext uri="{BB962C8B-B14F-4D97-AF65-F5344CB8AC3E}">
        <p14:creationId xmlns:p14="http://schemas.microsoft.com/office/powerpoint/2010/main" val="772064576"/>
      </p:ext>
    </p:extLst>
  </p:cSld>
  <p:clrMapOvr>
    <a:masterClrMapping/>
  </p:clrMapOvr>
  <p:transition spd="slow">
    <p:wipe/>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ECED3B7C-31CA-4E26-8275-FF2F959E49D0}"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3EAE1742-2F73-433F-B290-B46A34301FFB}" type="slidenum">
              <a:rPr lang="lv-LV"/>
              <a:pPr>
                <a:defRPr/>
              </a:pPr>
              <a:t>‹#›</a:t>
            </a:fld>
            <a:endParaRPr lang="lv-LV"/>
          </a:p>
        </p:txBody>
      </p:sp>
    </p:spTree>
    <p:extLst>
      <p:ext uri="{BB962C8B-B14F-4D97-AF65-F5344CB8AC3E}">
        <p14:creationId xmlns:p14="http://schemas.microsoft.com/office/powerpoint/2010/main" val="65803782"/>
      </p:ext>
    </p:extLst>
  </p:cSld>
  <p:clrMapOvr>
    <a:masterClrMapping/>
  </p:clrMapOvr>
  <p:transition spd="slow">
    <p:wipe/>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2775"/>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882775"/>
            <a:ext cx="4038600" cy="4572000"/>
          </a:xfrm>
        </p:spPr>
        <p:txBody>
          <a:bodyPr/>
          <a:lstStyle/>
          <a:p>
            <a:pPr lvl="0"/>
            <a:endParaRPr lang="en-US" noProof="0" smtClean="0"/>
          </a:p>
        </p:txBody>
      </p:sp>
      <p:sp>
        <p:nvSpPr>
          <p:cNvPr id="5" name="Date Placeholder 4"/>
          <p:cNvSpPr>
            <a:spLocks noGrp="1"/>
          </p:cNvSpPr>
          <p:nvPr>
            <p:ph type="dt" sz="half" idx="10"/>
          </p:nvPr>
        </p:nvSpPr>
        <p:spPr/>
        <p:txBody>
          <a:bodyPr/>
          <a:lstStyle>
            <a:lvl1pPr>
              <a:defRPr/>
            </a:lvl1pPr>
          </a:lstStyle>
          <a:p>
            <a:pPr>
              <a:defRPr/>
            </a:pPr>
            <a:fld id="{79D089E8-878A-48F2-8989-0D0F431D7401}"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8F9B8F9-C5C9-4000-BC8C-82A301DCC256}" type="slidenum">
              <a:rPr lang="lv-LV"/>
              <a:pPr>
                <a:defRPr/>
              </a:pPr>
              <a:t>‹#›</a:t>
            </a:fld>
            <a:endParaRPr lang="lv-LV"/>
          </a:p>
        </p:txBody>
      </p:sp>
    </p:spTree>
    <p:extLst>
      <p:ext uri="{BB962C8B-B14F-4D97-AF65-F5344CB8AC3E}">
        <p14:creationId xmlns:p14="http://schemas.microsoft.com/office/powerpoint/2010/main" val="584672274"/>
      </p:ext>
    </p:extLst>
  </p:cSld>
  <p:clrMapOvr>
    <a:masterClrMapping/>
  </p:clrMapOvr>
  <p:transition spd="slow">
    <p:wipe/>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2775"/>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83BF86F-8BDB-419A-ACB3-1CACF348D233}"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B216807-9E41-4C4C-8BC5-EFBA1E14125C}" type="slidenum">
              <a:rPr lang="lv-LV"/>
              <a:pPr>
                <a:defRPr/>
              </a:pPr>
              <a:t>‹#›</a:t>
            </a:fld>
            <a:endParaRPr lang="lv-LV"/>
          </a:p>
        </p:txBody>
      </p:sp>
    </p:spTree>
    <p:extLst>
      <p:ext uri="{BB962C8B-B14F-4D97-AF65-F5344CB8AC3E}">
        <p14:creationId xmlns:p14="http://schemas.microsoft.com/office/powerpoint/2010/main" val="3039788309"/>
      </p:ext>
    </p:extLst>
  </p:cSld>
  <p:clrMapOvr>
    <a:masterClrMapping/>
  </p:clrMapOvr>
  <p:transition spd="slow">
    <p:wip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0C7F1B05-B4A6-4291-9E1E-B5F47585367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D365EF7-1128-4694-8AB1-A8F40B12B763}" type="slidenum">
              <a:rPr lang="lv-LV"/>
              <a:pPr>
                <a:defRPr/>
              </a:pPr>
              <a:t>‹#›</a:t>
            </a:fld>
            <a:endParaRPr lang="lv-LV"/>
          </a:p>
        </p:txBody>
      </p:sp>
    </p:spTree>
    <p:extLst>
      <p:ext uri="{BB962C8B-B14F-4D97-AF65-F5344CB8AC3E}">
        <p14:creationId xmlns:p14="http://schemas.microsoft.com/office/powerpoint/2010/main" val="3246988678"/>
      </p:ext>
    </p:extLst>
  </p:cSld>
  <p:clrMapOvr>
    <a:masterClrMapping/>
  </p:clrMapOvr>
  <p:transition spd="slow">
    <p:wip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64C65C1-D7A0-44E5-A948-0D14B4BC53F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26D80CD-950C-4339-8DA1-9D2DE454D2FD}" type="slidenum">
              <a:rPr lang="lv-LV"/>
              <a:pPr>
                <a:defRPr/>
              </a:pPr>
              <a:t>‹#›</a:t>
            </a:fld>
            <a:endParaRPr lang="lv-LV"/>
          </a:p>
        </p:txBody>
      </p:sp>
    </p:spTree>
    <p:extLst>
      <p:ext uri="{BB962C8B-B14F-4D97-AF65-F5344CB8AC3E}">
        <p14:creationId xmlns:p14="http://schemas.microsoft.com/office/powerpoint/2010/main" val="1499325467"/>
      </p:ext>
    </p:extLst>
  </p:cSld>
  <p:clrMapOvr>
    <a:masterClrMapping/>
  </p:clrMapOvr>
  <p:transition spd="slow">
    <p:wip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27A70752-3261-472D-9B85-1A5BB5FC6546}"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254784E5-DC02-4858-8B6A-38F6AAFBC22F}" type="slidenum">
              <a:rPr lang="lv-LV"/>
              <a:pPr>
                <a:defRPr/>
              </a:pPr>
              <a:t>‹#›</a:t>
            </a:fld>
            <a:endParaRPr lang="lv-LV"/>
          </a:p>
        </p:txBody>
      </p:sp>
    </p:spTree>
    <p:extLst>
      <p:ext uri="{BB962C8B-B14F-4D97-AF65-F5344CB8AC3E}">
        <p14:creationId xmlns:p14="http://schemas.microsoft.com/office/powerpoint/2010/main" val="3047646912"/>
      </p:ext>
    </p:extLst>
  </p:cSld>
  <p:clrMapOvr>
    <a:masterClrMapping/>
  </p:clrMapOvr>
  <p:transition spd="slow">
    <p:wip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F632798-0DE6-42F2-8D93-851DE495F2FF}"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F54782C-D37E-43EF-927E-F304143A4F1B}" type="slidenum">
              <a:rPr lang="lv-LV"/>
              <a:pPr>
                <a:defRPr/>
              </a:pPr>
              <a:t>‹#›</a:t>
            </a:fld>
            <a:endParaRPr lang="lv-LV"/>
          </a:p>
        </p:txBody>
      </p:sp>
    </p:spTree>
    <p:extLst>
      <p:ext uri="{BB962C8B-B14F-4D97-AF65-F5344CB8AC3E}">
        <p14:creationId xmlns:p14="http://schemas.microsoft.com/office/powerpoint/2010/main" val="3333290180"/>
      </p:ext>
    </p:extLst>
  </p:cSld>
  <p:clrMapOvr>
    <a:masterClrMapping/>
  </p:clrMapOvr>
  <p:transition spd="slow">
    <p:wipe/>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6C34B3A-9ABB-4644-BB7E-5806359F26D8}"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C5722C1-1EE7-4CD7-BA41-2B90F52F4578}" type="slidenum">
              <a:rPr lang="lv-LV"/>
              <a:pPr>
                <a:defRPr/>
              </a:pPr>
              <a:t>‹#›</a:t>
            </a:fld>
            <a:endParaRPr lang="lv-LV"/>
          </a:p>
        </p:txBody>
      </p:sp>
    </p:spTree>
    <p:extLst>
      <p:ext uri="{BB962C8B-B14F-4D97-AF65-F5344CB8AC3E}">
        <p14:creationId xmlns:p14="http://schemas.microsoft.com/office/powerpoint/2010/main" val="940936289"/>
      </p:ext>
    </p:extLst>
  </p:cSld>
  <p:clrMapOvr>
    <a:masterClrMapping/>
  </p:clrMapOvr>
  <p:transition spd="slow">
    <p:wipe/>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9B48C6A6-3DC0-4673-BCA2-6A3F558B5BBE}"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07C6AA8A-9DE2-46AC-A00C-6827957CA8B3}" type="slidenum">
              <a:rPr lang="lv-LV"/>
              <a:pPr>
                <a:defRPr/>
              </a:pPr>
              <a:t>‹#›</a:t>
            </a:fld>
            <a:endParaRPr lang="lv-LV"/>
          </a:p>
        </p:txBody>
      </p:sp>
    </p:spTree>
    <p:extLst>
      <p:ext uri="{BB962C8B-B14F-4D97-AF65-F5344CB8AC3E}">
        <p14:creationId xmlns:p14="http://schemas.microsoft.com/office/powerpoint/2010/main" val="4196710150"/>
      </p:ext>
    </p:extLst>
  </p:cSld>
  <p:clrMapOvr>
    <a:masterClrMapping/>
  </p:clrMapOvr>
  <p:transition spd="slow">
    <p:wipe/>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67F12D8A-F3DC-4B03-BF61-9E2A7C4C90DA}"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4B9004FD-627A-47E0-B92E-F7BFEACC422A}" type="slidenum">
              <a:rPr lang="lv-LV"/>
              <a:pPr>
                <a:defRPr/>
              </a:pPr>
              <a:t>‹#›</a:t>
            </a:fld>
            <a:endParaRPr lang="lv-LV"/>
          </a:p>
        </p:txBody>
      </p:sp>
    </p:spTree>
    <p:extLst>
      <p:ext uri="{BB962C8B-B14F-4D97-AF65-F5344CB8AC3E}">
        <p14:creationId xmlns:p14="http://schemas.microsoft.com/office/powerpoint/2010/main" val="1226488873"/>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366E3E-0BBC-4F9E-9134-E6D231A84C5F}"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A7125E-7F49-44D9-A44C-CBCB32533F29}" type="slidenum">
              <a:rPr lang="lv-LV"/>
              <a:pPr>
                <a:defRPr/>
              </a:pPr>
              <a:t>‹#›</a:t>
            </a:fld>
            <a:endParaRPr lang="lv-LV"/>
          </a:p>
        </p:txBody>
      </p:sp>
    </p:spTree>
    <p:extLst>
      <p:ext uri="{BB962C8B-B14F-4D97-AF65-F5344CB8AC3E}">
        <p14:creationId xmlns:p14="http://schemas.microsoft.com/office/powerpoint/2010/main" val="2002529742"/>
      </p:ext>
    </p:extLst>
  </p:cSld>
  <p:clrMapOvr>
    <a:masterClrMapping/>
  </p:clrMapOvr>
  <p:transition spd="slow">
    <p:wip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0BA5D7D-39E3-4011-9232-0B455800F8F6}"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71598C6-FE47-4C29-A65A-99C802B0C8BF}" type="slidenum">
              <a:rPr lang="lv-LV"/>
              <a:pPr>
                <a:defRPr/>
              </a:pPr>
              <a:t>‹#›</a:t>
            </a:fld>
            <a:endParaRPr lang="lv-LV"/>
          </a:p>
        </p:txBody>
      </p:sp>
    </p:spTree>
    <p:extLst>
      <p:ext uri="{BB962C8B-B14F-4D97-AF65-F5344CB8AC3E}">
        <p14:creationId xmlns:p14="http://schemas.microsoft.com/office/powerpoint/2010/main" val="2425313240"/>
      </p:ext>
    </p:extLst>
  </p:cSld>
  <p:clrMapOvr>
    <a:masterClrMapping/>
  </p:clrMapOvr>
  <p:transition spd="slow">
    <p:wipe/>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F182A23-4DAC-4728-8B07-7BF674649620}"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683ED09-CF6B-4641-B878-BEE9E67E69A1}" type="slidenum">
              <a:rPr lang="lv-LV"/>
              <a:pPr>
                <a:defRPr/>
              </a:pPr>
              <a:t>‹#›</a:t>
            </a:fld>
            <a:endParaRPr lang="lv-LV"/>
          </a:p>
        </p:txBody>
      </p:sp>
    </p:spTree>
    <p:extLst>
      <p:ext uri="{BB962C8B-B14F-4D97-AF65-F5344CB8AC3E}">
        <p14:creationId xmlns:p14="http://schemas.microsoft.com/office/powerpoint/2010/main" val="2329438183"/>
      </p:ext>
    </p:extLst>
  </p:cSld>
  <p:clrMapOvr>
    <a:masterClrMapping/>
  </p:clrMapOvr>
  <p:transition spd="slow">
    <p:wipe/>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6F11A17B-7595-4DCA-BF78-4E27A0573914}"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7F740E2-923E-495A-8230-12DE01A6BAB0}" type="slidenum">
              <a:rPr lang="lv-LV"/>
              <a:pPr>
                <a:defRPr/>
              </a:pPr>
              <a:t>‹#›</a:t>
            </a:fld>
            <a:endParaRPr lang="lv-LV"/>
          </a:p>
        </p:txBody>
      </p:sp>
    </p:spTree>
    <p:extLst>
      <p:ext uri="{BB962C8B-B14F-4D97-AF65-F5344CB8AC3E}">
        <p14:creationId xmlns:p14="http://schemas.microsoft.com/office/powerpoint/2010/main" val="464522415"/>
      </p:ext>
    </p:extLst>
  </p:cSld>
  <p:clrMapOvr>
    <a:masterClrMapping/>
  </p:clrMapOvr>
  <p:transition spd="slow">
    <p:wipe/>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1CDBD94-97AA-48B7-A12D-C40F5D82940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C5D79388-4AE6-4313-AE26-B9B9F5CEB6FC}" type="slidenum">
              <a:rPr lang="lv-LV"/>
              <a:pPr>
                <a:defRPr/>
              </a:pPr>
              <a:t>‹#›</a:t>
            </a:fld>
            <a:endParaRPr lang="lv-LV"/>
          </a:p>
        </p:txBody>
      </p:sp>
    </p:spTree>
    <p:extLst>
      <p:ext uri="{BB962C8B-B14F-4D97-AF65-F5344CB8AC3E}">
        <p14:creationId xmlns:p14="http://schemas.microsoft.com/office/powerpoint/2010/main" val="2429729843"/>
      </p:ext>
    </p:extLst>
  </p:cSld>
  <p:clrMapOvr>
    <a:masterClrMapping/>
  </p:clrMapOvr>
  <p:transition spd="slow">
    <p:wip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lv-LV"/>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lv-LV"/>
          </a:p>
        </p:txBody>
      </p:sp>
      <p:sp>
        <p:nvSpPr>
          <p:cNvPr id="4" name="Дата 3"/>
          <p:cNvSpPr>
            <a:spLocks noGrp="1"/>
          </p:cNvSpPr>
          <p:nvPr>
            <p:ph type="dt" sz="half" idx="10"/>
          </p:nvPr>
        </p:nvSpPr>
        <p:spPr/>
        <p:txBody>
          <a:bodyPr/>
          <a:lstStyle>
            <a:lvl1pPr>
              <a:defRPr/>
            </a:lvl1pPr>
          </a:lstStyle>
          <a:p>
            <a:pPr>
              <a:defRPr/>
            </a:pPr>
            <a:fld id="{3D5ACD8E-DD12-48AD-B721-A83CD88D76B3}" type="datetime1">
              <a:rPr lang="lv-LV"/>
              <a:pPr>
                <a:defRPr/>
              </a:pPr>
              <a:t>11.11.2016</a:t>
            </a:fld>
            <a:endParaRPr 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8AB258F-A4BD-44E3-B21E-A0E1A11F7201}" type="slidenum">
              <a:rPr lang="lv-LV"/>
              <a:pPr>
                <a:defRPr/>
              </a:pPr>
              <a:t>‹#›</a:t>
            </a:fld>
            <a:endParaRPr lang="lv-LV"/>
          </a:p>
        </p:txBody>
      </p:sp>
    </p:spTree>
    <p:extLst>
      <p:ext uri="{BB962C8B-B14F-4D97-AF65-F5344CB8AC3E}">
        <p14:creationId xmlns:p14="http://schemas.microsoft.com/office/powerpoint/2010/main" val="697543843"/>
      </p:ext>
    </p:extLst>
  </p:cSld>
  <p:clrMapOvr>
    <a:masterClrMapping/>
  </p:clrMapOvr>
  <p:transition spd="slow">
    <p:wipe/>
  </p:transition>
  <p:hf sldNum="0"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Дата 3"/>
          <p:cNvSpPr>
            <a:spLocks noGrp="1"/>
          </p:cNvSpPr>
          <p:nvPr>
            <p:ph type="dt" sz="half" idx="10"/>
          </p:nvPr>
        </p:nvSpPr>
        <p:spPr/>
        <p:txBody>
          <a:bodyPr/>
          <a:lstStyle>
            <a:lvl1pPr>
              <a:defRPr/>
            </a:lvl1pPr>
          </a:lstStyle>
          <a:p>
            <a:pPr>
              <a:defRPr/>
            </a:pPr>
            <a:fld id="{15BD54C9-2A6E-4604-8493-A822319A515F}" type="datetime1">
              <a:rPr lang="lv-LV"/>
              <a:pPr>
                <a:defRPr/>
              </a:pPr>
              <a:t>11.11.2016</a:t>
            </a:fld>
            <a:endParaRPr 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3D32D3CA-9A9D-44CE-8AC1-2BE31B9ED55B}" type="slidenum">
              <a:rPr lang="lv-LV"/>
              <a:pPr>
                <a:defRPr/>
              </a:pPr>
              <a:t>‹#›</a:t>
            </a:fld>
            <a:endParaRPr lang="lv-LV"/>
          </a:p>
        </p:txBody>
      </p:sp>
    </p:spTree>
    <p:extLst>
      <p:ext uri="{BB962C8B-B14F-4D97-AF65-F5344CB8AC3E}">
        <p14:creationId xmlns:p14="http://schemas.microsoft.com/office/powerpoint/2010/main" val="3670132885"/>
      </p:ext>
    </p:extLst>
  </p:cSld>
  <p:clrMapOvr>
    <a:masterClrMapping/>
  </p:clrMapOvr>
  <p:transition spd="slow">
    <p:wipe/>
  </p:transition>
  <p:hf sldNum="0" hdr="0" ftr="0" dt="0"/>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lv-LV"/>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C1C6405-2E4B-47D9-B7EF-8F0D60E2AA01}" type="datetime1">
              <a:rPr lang="lv-LV"/>
              <a:pPr>
                <a:defRPr/>
              </a:pPr>
              <a:t>11.11.2016</a:t>
            </a:fld>
            <a:endParaRPr 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A73B9BD0-78E7-4BA3-B12A-A3003602C56C}" type="slidenum">
              <a:rPr lang="lv-LV"/>
              <a:pPr>
                <a:defRPr/>
              </a:pPr>
              <a:t>‹#›</a:t>
            </a:fld>
            <a:endParaRPr lang="lv-LV"/>
          </a:p>
        </p:txBody>
      </p:sp>
    </p:spTree>
    <p:extLst>
      <p:ext uri="{BB962C8B-B14F-4D97-AF65-F5344CB8AC3E}">
        <p14:creationId xmlns:p14="http://schemas.microsoft.com/office/powerpoint/2010/main" val="2142554723"/>
      </p:ext>
    </p:extLst>
  </p:cSld>
  <p:clrMapOvr>
    <a:masterClrMapping/>
  </p:clrMapOvr>
  <p:transition spd="slow">
    <p:wipe/>
  </p:transition>
  <p:hf sldNum="0" hdr="0" ftr="0" dt="0"/>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5" name="Дата 3"/>
          <p:cNvSpPr>
            <a:spLocks noGrp="1"/>
          </p:cNvSpPr>
          <p:nvPr>
            <p:ph type="dt" sz="half" idx="10"/>
          </p:nvPr>
        </p:nvSpPr>
        <p:spPr/>
        <p:txBody>
          <a:bodyPr/>
          <a:lstStyle>
            <a:lvl1pPr>
              <a:defRPr/>
            </a:lvl1pPr>
          </a:lstStyle>
          <a:p>
            <a:pPr>
              <a:defRPr/>
            </a:pPr>
            <a:fld id="{97F1E831-A26B-4B95-A0EE-DAE8DE2362D1}" type="datetime1">
              <a:rPr lang="lv-LV"/>
              <a:pPr>
                <a:defRPr/>
              </a:pPr>
              <a:t>11.11.2016</a:t>
            </a:fld>
            <a:endParaRPr 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7276756E-6AEB-407C-8835-814704674969}" type="slidenum">
              <a:rPr lang="lv-LV"/>
              <a:pPr>
                <a:defRPr/>
              </a:pPr>
              <a:t>‹#›</a:t>
            </a:fld>
            <a:endParaRPr lang="lv-LV"/>
          </a:p>
        </p:txBody>
      </p:sp>
    </p:spTree>
    <p:extLst>
      <p:ext uri="{BB962C8B-B14F-4D97-AF65-F5344CB8AC3E}">
        <p14:creationId xmlns:p14="http://schemas.microsoft.com/office/powerpoint/2010/main" val="3668926141"/>
      </p:ext>
    </p:extLst>
  </p:cSld>
  <p:clrMapOvr>
    <a:masterClrMapping/>
  </p:clrMapOvr>
  <p:transition spd="slow">
    <p:wipe/>
  </p:transition>
  <p:hf sldNum="0" hdr="0" ftr="0" dt="0"/>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lv-LV"/>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7" name="Дата 3"/>
          <p:cNvSpPr>
            <a:spLocks noGrp="1"/>
          </p:cNvSpPr>
          <p:nvPr>
            <p:ph type="dt" sz="half" idx="10"/>
          </p:nvPr>
        </p:nvSpPr>
        <p:spPr/>
        <p:txBody>
          <a:bodyPr/>
          <a:lstStyle>
            <a:lvl1pPr>
              <a:defRPr/>
            </a:lvl1pPr>
          </a:lstStyle>
          <a:p>
            <a:pPr>
              <a:defRPr/>
            </a:pPr>
            <a:fld id="{B7EFAF87-6B7F-4BDC-97EE-241749106575}" type="datetime1">
              <a:rPr lang="lv-LV"/>
              <a:pPr>
                <a:defRPr/>
              </a:pPr>
              <a:t>11.11.2016</a:t>
            </a:fld>
            <a:endParaRPr lang="lv-LV"/>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51B2C5FE-4CD9-47BA-8B53-4C631298C08C}" type="slidenum">
              <a:rPr lang="lv-LV"/>
              <a:pPr>
                <a:defRPr/>
              </a:pPr>
              <a:t>‹#›</a:t>
            </a:fld>
            <a:endParaRPr lang="lv-LV"/>
          </a:p>
        </p:txBody>
      </p:sp>
    </p:spTree>
    <p:extLst>
      <p:ext uri="{BB962C8B-B14F-4D97-AF65-F5344CB8AC3E}">
        <p14:creationId xmlns:p14="http://schemas.microsoft.com/office/powerpoint/2010/main" val="2859944974"/>
      </p:ext>
    </p:extLst>
  </p:cSld>
  <p:clrMapOvr>
    <a:masterClrMapping/>
  </p:clrMapOvr>
  <p:transition spd="slow">
    <p:wipe/>
  </p:transition>
  <p:hf sldNum="0" hdr="0" ftr="0" dt="0"/>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
        <p:nvSpPr>
          <p:cNvPr id="3" name="Дата 3"/>
          <p:cNvSpPr>
            <a:spLocks noGrp="1"/>
          </p:cNvSpPr>
          <p:nvPr>
            <p:ph type="dt" sz="half" idx="10"/>
          </p:nvPr>
        </p:nvSpPr>
        <p:spPr/>
        <p:txBody>
          <a:bodyPr/>
          <a:lstStyle>
            <a:lvl1pPr>
              <a:defRPr/>
            </a:lvl1pPr>
          </a:lstStyle>
          <a:p>
            <a:pPr>
              <a:defRPr/>
            </a:pPr>
            <a:fld id="{4B7C0C84-1644-4AF8-9D52-4F0C2F5746BF}" type="datetime1">
              <a:rPr lang="lv-LV"/>
              <a:pPr>
                <a:defRPr/>
              </a:pPr>
              <a:t>11.11.2016</a:t>
            </a:fld>
            <a:endParaRPr lang="lv-LV"/>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D9AA7D60-2460-4FEB-8EDE-E3E82DBE0926}" type="slidenum">
              <a:rPr lang="lv-LV"/>
              <a:pPr>
                <a:defRPr/>
              </a:pPr>
              <a:t>‹#›</a:t>
            </a:fld>
            <a:endParaRPr lang="lv-LV"/>
          </a:p>
        </p:txBody>
      </p:sp>
    </p:spTree>
    <p:extLst>
      <p:ext uri="{BB962C8B-B14F-4D97-AF65-F5344CB8AC3E}">
        <p14:creationId xmlns:p14="http://schemas.microsoft.com/office/powerpoint/2010/main" val="4016525685"/>
      </p:ext>
    </p:extLst>
  </p:cSld>
  <p:clrMapOvr>
    <a:masterClrMapping/>
  </p:clrMapOvr>
  <p:transition spd="slow">
    <p:wipe/>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EF5729-AC46-4015-BE58-05C7739121C5}"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195EC-7096-4284-8B47-B5C46CB36374}" type="slidenum">
              <a:rPr lang="lv-LV"/>
              <a:pPr>
                <a:defRPr/>
              </a:pPr>
              <a:t>‹#›</a:t>
            </a:fld>
            <a:endParaRPr lang="lv-LV"/>
          </a:p>
        </p:txBody>
      </p:sp>
    </p:spTree>
    <p:extLst>
      <p:ext uri="{BB962C8B-B14F-4D97-AF65-F5344CB8AC3E}">
        <p14:creationId xmlns:p14="http://schemas.microsoft.com/office/powerpoint/2010/main" val="1905703813"/>
      </p:ext>
    </p:extLst>
  </p:cSld>
  <p:clrMapOvr>
    <a:masterClrMapping/>
  </p:clrMapOvr>
  <p:transition spd="slow">
    <p:wipe/>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1AC6F89-0BCC-414B-A34C-38A996D78617}" type="datetime1">
              <a:rPr lang="lv-LV"/>
              <a:pPr>
                <a:defRPr/>
              </a:pPr>
              <a:t>11.11.2016</a:t>
            </a:fld>
            <a:endParaRPr lang="lv-LV"/>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7640985B-801F-479E-8344-601239505E34}" type="slidenum">
              <a:rPr lang="lv-LV"/>
              <a:pPr>
                <a:defRPr/>
              </a:pPr>
              <a:t>‹#›</a:t>
            </a:fld>
            <a:endParaRPr lang="lv-LV"/>
          </a:p>
        </p:txBody>
      </p:sp>
    </p:spTree>
    <p:extLst>
      <p:ext uri="{BB962C8B-B14F-4D97-AF65-F5344CB8AC3E}">
        <p14:creationId xmlns:p14="http://schemas.microsoft.com/office/powerpoint/2010/main" val="1561930394"/>
      </p:ext>
    </p:extLst>
  </p:cSld>
  <p:clrMapOvr>
    <a:masterClrMapping/>
  </p:clrMapOvr>
  <p:transition spd="slow">
    <p:wipe/>
  </p:transition>
  <p:hf sldNum="0" hdr="0" ftr="0" dt="0"/>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lv-LV"/>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755D3E8-C0CA-4324-B46B-92437CFE5294}" type="datetime1">
              <a:rPr lang="lv-LV"/>
              <a:pPr>
                <a:defRPr/>
              </a:pPr>
              <a:t>11.11.2016</a:t>
            </a:fld>
            <a:endParaRPr 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42A39422-51FB-4D80-AE0C-09F17EAE8403}" type="slidenum">
              <a:rPr lang="lv-LV"/>
              <a:pPr>
                <a:defRPr/>
              </a:pPr>
              <a:t>‹#›</a:t>
            </a:fld>
            <a:endParaRPr lang="lv-LV"/>
          </a:p>
        </p:txBody>
      </p:sp>
    </p:spTree>
    <p:extLst>
      <p:ext uri="{BB962C8B-B14F-4D97-AF65-F5344CB8AC3E}">
        <p14:creationId xmlns:p14="http://schemas.microsoft.com/office/powerpoint/2010/main" val="364697422"/>
      </p:ext>
    </p:extLst>
  </p:cSld>
  <p:clrMapOvr>
    <a:masterClrMapping/>
  </p:clrMapOvr>
  <p:transition spd="slow">
    <p:wipe/>
  </p:transition>
  <p:hf sldNum="0" hdr="0" ftr="0" dt="0"/>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lv-LV"/>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1542055-0949-4D52-8D30-58D8E3461A15}" type="datetime1">
              <a:rPr lang="lv-LV"/>
              <a:pPr>
                <a:defRPr/>
              </a:pPr>
              <a:t>11.11.2016</a:t>
            </a:fld>
            <a:endParaRPr 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425D4E08-5D3B-4BBD-B2BD-BB67C6A79F0D}" type="slidenum">
              <a:rPr lang="lv-LV"/>
              <a:pPr>
                <a:defRPr/>
              </a:pPr>
              <a:t>‹#›</a:t>
            </a:fld>
            <a:endParaRPr lang="lv-LV"/>
          </a:p>
        </p:txBody>
      </p:sp>
    </p:spTree>
    <p:extLst>
      <p:ext uri="{BB962C8B-B14F-4D97-AF65-F5344CB8AC3E}">
        <p14:creationId xmlns:p14="http://schemas.microsoft.com/office/powerpoint/2010/main" val="4002034296"/>
      </p:ext>
    </p:extLst>
  </p:cSld>
  <p:clrMapOvr>
    <a:masterClrMapping/>
  </p:clrMapOvr>
  <p:transition spd="slow">
    <p:wipe/>
  </p:transition>
  <p:hf sldNum="0" hdr="0" ftr="0" dt="0"/>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Дата 3"/>
          <p:cNvSpPr>
            <a:spLocks noGrp="1"/>
          </p:cNvSpPr>
          <p:nvPr>
            <p:ph type="dt" sz="half" idx="10"/>
          </p:nvPr>
        </p:nvSpPr>
        <p:spPr/>
        <p:txBody>
          <a:bodyPr/>
          <a:lstStyle>
            <a:lvl1pPr>
              <a:defRPr/>
            </a:lvl1pPr>
          </a:lstStyle>
          <a:p>
            <a:pPr>
              <a:defRPr/>
            </a:pPr>
            <a:fld id="{AA54525F-F616-4259-BBBA-8056E760349B}" type="datetime1">
              <a:rPr lang="lv-LV"/>
              <a:pPr>
                <a:defRPr/>
              </a:pPr>
              <a:t>11.11.2016</a:t>
            </a:fld>
            <a:endParaRPr 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B16B3F19-88F2-4BD6-A2F3-E359E4647F9F}" type="slidenum">
              <a:rPr lang="lv-LV"/>
              <a:pPr>
                <a:defRPr/>
              </a:pPr>
              <a:t>‹#›</a:t>
            </a:fld>
            <a:endParaRPr lang="lv-LV"/>
          </a:p>
        </p:txBody>
      </p:sp>
    </p:spTree>
    <p:extLst>
      <p:ext uri="{BB962C8B-B14F-4D97-AF65-F5344CB8AC3E}">
        <p14:creationId xmlns:p14="http://schemas.microsoft.com/office/powerpoint/2010/main" val="223350214"/>
      </p:ext>
    </p:extLst>
  </p:cSld>
  <p:clrMapOvr>
    <a:masterClrMapping/>
  </p:clrMapOvr>
  <p:transition spd="slow">
    <p:wipe/>
  </p:transition>
  <p:hf sldNum="0" hdr="0" ftr="0" dt="0"/>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lv-LV"/>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Дата 3"/>
          <p:cNvSpPr>
            <a:spLocks noGrp="1"/>
          </p:cNvSpPr>
          <p:nvPr>
            <p:ph type="dt" sz="half" idx="10"/>
          </p:nvPr>
        </p:nvSpPr>
        <p:spPr/>
        <p:txBody>
          <a:bodyPr/>
          <a:lstStyle>
            <a:lvl1pPr>
              <a:defRPr/>
            </a:lvl1pPr>
          </a:lstStyle>
          <a:p>
            <a:pPr>
              <a:defRPr/>
            </a:pPr>
            <a:fld id="{6D9F261B-8D28-4C65-BB6E-AC39849E131A}" type="datetime1">
              <a:rPr lang="lv-LV"/>
              <a:pPr>
                <a:defRPr/>
              </a:pPr>
              <a:t>11.11.2016</a:t>
            </a:fld>
            <a:endParaRPr 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75EF3FD2-C23B-4D68-AB03-B2AF5195FCDD}" type="slidenum">
              <a:rPr lang="lv-LV"/>
              <a:pPr>
                <a:defRPr/>
              </a:pPr>
              <a:t>‹#›</a:t>
            </a:fld>
            <a:endParaRPr lang="lv-LV"/>
          </a:p>
        </p:txBody>
      </p:sp>
    </p:spTree>
    <p:extLst>
      <p:ext uri="{BB962C8B-B14F-4D97-AF65-F5344CB8AC3E}">
        <p14:creationId xmlns:p14="http://schemas.microsoft.com/office/powerpoint/2010/main" val="2995966446"/>
      </p:ext>
    </p:extLst>
  </p:cSld>
  <p:clrMapOvr>
    <a:masterClrMapping/>
  </p:clrMapOvr>
  <p:transition spd="slow">
    <p:wipe/>
  </p:transition>
  <p:hf sldNum="0" hdr="0" ftr="0" dt="0"/>
</p:sldLayout>
</file>

<file path=ppt/slideLayouts/slideLayout46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2775"/>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882775"/>
            <a:ext cx="4038600" cy="4572000"/>
          </a:xfrm>
        </p:spPr>
        <p:txBody>
          <a:bodyPr rtlCol="0">
            <a:normAutofit/>
          </a:bodyPr>
          <a:lstStyle/>
          <a:p>
            <a:pPr lvl="0"/>
            <a:endParaRPr lang="en-US" noProof="0" smtClean="0"/>
          </a:p>
        </p:txBody>
      </p:sp>
      <p:sp>
        <p:nvSpPr>
          <p:cNvPr id="5" name="Дата 3"/>
          <p:cNvSpPr>
            <a:spLocks noGrp="1"/>
          </p:cNvSpPr>
          <p:nvPr>
            <p:ph type="dt" sz="half" idx="10"/>
          </p:nvPr>
        </p:nvSpPr>
        <p:spPr/>
        <p:txBody>
          <a:bodyPr/>
          <a:lstStyle>
            <a:lvl1pPr>
              <a:defRPr/>
            </a:lvl1pPr>
          </a:lstStyle>
          <a:p>
            <a:pPr>
              <a:defRPr/>
            </a:pPr>
            <a:fld id="{7F0075BF-5016-4624-BDEB-55F8B2F9C9DB}" type="datetime1">
              <a:rPr lang="lv-LV"/>
              <a:pPr>
                <a:defRPr/>
              </a:pPr>
              <a:t>11.11.2016</a:t>
            </a:fld>
            <a:endParaRPr 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4D29B859-C836-4EBD-885D-A3D27B976EE2}" type="slidenum">
              <a:rPr lang="lv-LV"/>
              <a:pPr>
                <a:defRPr/>
              </a:pPr>
              <a:t>‹#›</a:t>
            </a:fld>
            <a:endParaRPr lang="lv-LV"/>
          </a:p>
        </p:txBody>
      </p:sp>
    </p:spTree>
    <p:extLst>
      <p:ext uri="{BB962C8B-B14F-4D97-AF65-F5344CB8AC3E}">
        <p14:creationId xmlns:p14="http://schemas.microsoft.com/office/powerpoint/2010/main" val="2023652380"/>
      </p:ext>
    </p:extLst>
  </p:cSld>
  <p:clrMapOvr>
    <a:masterClrMapping/>
  </p:clrMapOvr>
  <p:transition spd="slow">
    <p:wipe/>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2775"/>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Дата 3"/>
          <p:cNvSpPr>
            <a:spLocks noGrp="1"/>
          </p:cNvSpPr>
          <p:nvPr>
            <p:ph type="dt" sz="half" idx="10"/>
          </p:nvPr>
        </p:nvSpPr>
        <p:spPr/>
        <p:txBody>
          <a:bodyPr/>
          <a:lstStyle>
            <a:lvl1pPr>
              <a:defRPr/>
            </a:lvl1pPr>
          </a:lstStyle>
          <a:p>
            <a:pPr>
              <a:defRPr/>
            </a:pPr>
            <a:fld id="{AC363166-6882-4E0E-8039-4D7931F7BC7E}" type="datetime1">
              <a:rPr lang="lv-LV"/>
              <a:pPr>
                <a:defRPr/>
              </a:pPr>
              <a:t>11.11.2016</a:t>
            </a:fld>
            <a:endParaRPr 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20655449-4B99-419C-A0F0-A00E3BE9CF38}" type="slidenum">
              <a:rPr lang="lv-LV"/>
              <a:pPr>
                <a:defRPr/>
              </a:pPr>
              <a:t>‹#›</a:t>
            </a:fld>
            <a:endParaRPr lang="lv-LV"/>
          </a:p>
        </p:txBody>
      </p:sp>
    </p:spTree>
    <p:extLst>
      <p:ext uri="{BB962C8B-B14F-4D97-AF65-F5344CB8AC3E}">
        <p14:creationId xmlns:p14="http://schemas.microsoft.com/office/powerpoint/2010/main" val="3485777198"/>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44ABA7-1CD6-433D-9CDF-A3F9C6B22166}"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5F426-EA7C-4141-955F-8D5A1252FEBB}" type="slidenum">
              <a:rPr lang="lv-LV"/>
              <a:pPr>
                <a:defRPr/>
              </a:pPr>
              <a:t>‹#›</a:t>
            </a:fld>
            <a:endParaRPr lang="lv-LV"/>
          </a:p>
        </p:txBody>
      </p:sp>
    </p:spTree>
    <p:extLst>
      <p:ext uri="{BB962C8B-B14F-4D97-AF65-F5344CB8AC3E}">
        <p14:creationId xmlns:p14="http://schemas.microsoft.com/office/powerpoint/2010/main" val="3161442806"/>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EC768F-A911-4B17-AAAF-1C6858BBA198}"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19AEEF-F421-4023-A3E0-58D1D6D142B2}" type="slidenum">
              <a:rPr lang="lv-LV"/>
              <a:pPr>
                <a:defRPr/>
              </a:pPr>
              <a:t>‹#›</a:t>
            </a:fld>
            <a:endParaRPr lang="lv-LV"/>
          </a:p>
        </p:txBody>
      </p:sp>
    </p:spTree>
    <p:extLst>
      <p:ext uri="{BB962C8B-B14F-4D97-AF65-F5344CB8AC3E}">
        <p14:creationId xmlns:p14="http://schemas.microsoft.com/office/powerpoint/2010/main" val="1522202729"/>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ADA014-5EB4-43EC-AC1F-5F8130AAAEBC}" type="datetime1">
              <a:rPr lang="lv-LV"/>
              <a:pPr>
                <a:defRPr/>
              </a:pPr>
              <a:t>11.11.2016</a:t>
            </a:fld>
            <a:endParaRPr 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AA6D55-D94E-4A94-A9A8-2FB03281C126}" type="slidenum">
              <a:rPr lang="lv-LV"/>
              <a:pPr>
                <a:defRPr/>
              </a:pPr>
              <a:t>‹#›</a:t>
            </a:fld>
            <a:endParaRPr lang="lv-LV"/>
          </a:p>
        </p:txBody>
      </p:sp>
    </p:spTree>
    <p:extLst>
      <p:ext uri="{BB962C8B-B14F-4D97-AF65-F5344CB8AC3E}">
        <p14:creationId xmlns:p14="http://schemas.microsoft.com/office/powerpoint/2010/main" val="392909831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35CB82-5638-40AD-8FB4-484863B9D7B5}" type="datetime1">
              <a:rPr lang="lv-LV"/>
              <a:pPr>
                <a:defRPr/>
              </a:pPr>
              <a:t>11.11.2016</a:t>
            </a:fld>
            <a:endParaRPr lang="lv-LV"/>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D346B4-C191-4124-967A-9770620295A6}" type="slidenum">
              <a:rPr lang="lv-LV"/>
              <a:pPr>
                <a:defRPr/>
              </a:pPr>
              <a:t>‹#›</a:t>
            </a:fld>
            <a:endParaRPr lang="lv-LV"/>
          </a:p>
        </p:txBody>
      </p:sp>
    </p:spTree>
    <p:extLst>
      <p:ext uri="{BB962C8B-B14F-4D97-AF65-F5344CB8AC3E}">
        <p14:creationId xmlns:p14="http://schemas.microsoft.com/office/powerpoint/2010/main" val="1126456402"/>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287467-0621-4079-BB6D-69628C127433}" type="datetime1">
              <a:rPr lang="lv-LV"/>
              <a:pPr>
                <a:defRPr/>
              </a:pPr>
              <a:t>11.11.2016</a:t>
            </a:fld>
            <a:endParaRPr 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70B597-BD86-46A3-B322-BC2C2C616884}" type="slidenum">
              <a:rPr lang="lv-LV"/>
              <a:pPr>
                <a:defRPr/>
              </a:pPr>
              <a:t>‹#›</a:t>
            </a:fld>
            <a:endParaRPr lang="lv-LV"/>
          </a:p>
        </p:txBody>
      </p:sp>
    </p:spTree>
    <p:extLst>
      <p:ext uri="{BB962C8B-B14F-4D97-AF65-F5344CB8AC3E}">
        <p14:creationId xmlns:p14="http://schemas.microsoft.com/office/powerpoint/2010/main" val="3598174838"/>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10F79F-0FAD-4502-BD70-0CB73D7309D9}" type="datetime1">
              <a:rPr lang="lv-LV"/>
              <a:pPr>
                <a:defRPr/>
              </a:pPr>
              <a:t>11.11.2016</a:t>
            </a:fld>
            <a:endParaRPr 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7CEA6C-ED94-421A-B689-ABEAA5560366}" type="slidenum">
              <a:rPr lang="lv-LV"/>
              <a:pPr>
                <a:defRPr/>
              </a:pPr>
              <a:t>‹#›</a:t>
            </a:fld>
            <a:endParaRPr lang="lv-LV"/>
          </a:p>
        </p:txBody>
      </p:sp>
    </p:spTree>
    <p:extLst>
      <p:ext uri="{BB962C8B-B14F-4D97-AF65-F5344CB8AC3E}">
        <p14:creationId xmlns:p14="http://schemas.microsoft.com/office/powerpoint/2010/main" val="2558585396"/>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17C0ED-FD5C-47AD-B8C5-7653E6A64B51}"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2A8D60-C2EE-4FB8-BF42-8E23EE97477B}" type="slidenum">
              <a:rPr lang="lv-LV"/>
              <a:pPr>
                <a:defRPr/>
              </a:pPr>
              <a:t>‹#›</a:t>
            </a:fld>
            <a:endParaRPr lang="lv-LV"/>
          </a:p>
        </p:txBody>
      </p:sp>
    </p:spTree>
    <p:extLst>
      <p:ext uri="{BB962C8B-B14F-4D97-AF65-F5344CB8AC3E}">
        <p14:creationId xmlns:p14="http://schemas.microsoft.com/office/powerpoint/2010/main" val="3950750636"/>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C884DE-5619-4175-9F83-B0CFD9109FBE}"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3AB835-4FFB-446D-88A5-95DDA6C87DA4}" type="slidenum">
              <a:rPr lang="lv-LV"/>
              <a:pPr>
                <a:defRPr/>
              </a:pPr>
              <a:t>‹#›</a:t>
            </a:fld>
            <a:endParaRPr lang="lv-LV"/>
          </a:p>
        </p:txBody>
      </p:sp>
    </p:spTree>
    <p:extLst>
      <p:ext uri="{BB962C8B-B14F-4D97-AF65-F5344CB8AC3E}">
        <p14:creationId xmlns:p14="http://schemas.microsoft.com/office/powerpoint/2010/main" val="648154159"/>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CEE24-EC2C-4FDE-A756-E10C1B8FF428}"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DA609-6A93-4413-BF07-2E9C085E2545}" type="slidenum">
              <a:rPr lang="lv-LV"/>
              <a:pPr>
                <a:defRPr/>
              </a:pPr>
              <a:t>‹#›</a:t>
            </a:fld>
            <a:endParaRPr lang="lv-LV"/>
          </a:p>
        </p:txBody>
      </p:sp>
    </p:spTree>
    <p:extLst>
      <p:ext uri="{BB962C8B-B14F-4D97-AF65-F5344CB8AC3E}">
        <p14:creationId xmlns:p14="http://schemas.microsoft.com/office/powerpoint/2010/main" val="3241440585"/>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D680E6-97B3-48CE-A663-244665381E11}" type="datetime1">
              <a:rPr lang="lv-LV"/>
              <a:pPr>
                <a:defRPr/>
              </a:pPr>
              <a:t>11.11.2016</a:t>
            </a:fld>
            <a:endParaRPr lang="lv-LV"/>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F1B1CF-4B18-4F1B-9B94-79980B4D77CE}" type="slidenum">
              <a:rPr lang="lv-LV"/>
              <a:pPr>
                <a:defRPr/>
              </a:pPr>
              <a:t>‹#›</a:t>
            </a:fld>
            <a:endParaRPr lang="lv-LV"/>
          </a:p>
        </p:txBody>
      </p:sp>
    </p:spTree>
    <p:extLst>
      <p:ext uri="{BB962C8B-B14F-4D97-AF65-F5344CB8AC3E}">
        <p14:creationId xmlns:p14="http://schemas.microsoft.com/office/powerpoint/2010/main" val="3968536836"/>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5556E10-2C5A-4D41-AF1E-764DD0F75214}"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E530A2-6EB2-4A95-B77C-C52A0CFB9865}" type="slidenum">
              <a:rPr lang="lv-LV"/>
              <a:pPr>
                <a:defRPr/>
              </a:pPr>
              <a:t>‹#›</a:t>
            </a:fld>
            <a:endParaRPr lang="lv-LV"/>
          </a:p>
        </p:txBody>
      </p:sp>
    </p:spTree>
    <p:extLst>
      <p:ext uri="{BB962C8B-B14F-4D97-AF65-F5344CB8AC3E}">
        <p14:creationId xmlns:p14="http://schemas.microsoft.com/office/powerpoint/2010/main" val="4221707921"/>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1E8CEC3-C95F-47E4-883C-EB02B26B6A1A}"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5333F1-9F1D-471A-BF42-328419BB382A}" type="slidenum">
              <a:rPr lang="lv-LV"/>
              <a:pPr>
                <a:defRPr/>
              </a:pPr>
              <a:t>‹#›</a:t>
            </a:fld>
            <a:endParaRPr lang="lv-LV"/>
          </a:p>
        </p:txBody>
      </p:sp>
    </p:spTree>
    <p:extLst>
      <p:ext uri="{BB962C8B-B14F-4D97-AF65-F5344CB8AC3E}">
        <p14:creationId xmlns:p14="http://schemas.microsoft.com/office/powerpoint/2010/main" val="626870061"/>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5F00EC2E-4F26-472E-95F2-5D7F2B0CAF1A}"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1B638E-CE3F-4B9C-95C7-9AD76F0979F6}" type="slidenum">
              <a:rPr lang="lv-LV"/>
              <a:pPr>
                <a:defRPr/>
              </a:pPr>
              <a:t>‹#›</a:t>
            </a:fld>
            <a:endParaRPr lang="lv-LV"/>
          </a:p>
        </p:txBody>
      </p:sp>
    </p:spTree>
    <p:extLst>
      <p:ext uri="{BB962C8B-B14F-4D97-AF65-F5344CB8AC3E}">
        <p14:creationId xmlns:p14="http://schemas.microsoft.com/office/powerpoint/2010/main" val="125865294"/>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64133EB-C048-4383-A4D2-E607236448E8}"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CBB84CB-139B-4048-8A48-ED02FA858DDB}" type="slidenum">
              <a:rPr lang="lv-LV"/>
              <a:pPr>
                <a:defRPr/>
              </a:pPr>
              <a:t>‹#›</a:t>
            </a:fld>
            <a:endParaRPr lang="lv-LV"/>
          </a:p>
        </p:txBody>
      </p:sp>
    </p:spTree>
    <p:extLst>
      <p:ext uri="{BB962C8B-B14F-4D97-AF65-F5344CB8AC3E}">
        <p14:creationId xmlns:p14="http://schemas.microsoft.com/office/powerpoint/2010/main" val="54079113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0B62AF-9416-42EB-8C74-6DCBFE298081}" type="datetime1">
              <a:rPr lang="lv-LV"/>
              <a:pPr>
                <a:defRPr/>
              </a:pPr>
              <a:t>11.11.2016</a:t>
            </a:fld>
            <a:endParaRPr lang="lv-LV"/>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1ED01D-C440-4B4B-968F-E653F20C94F8}" type="slidenum">
              <a:rPr lang="lv-LV"/>
              <a:pPr>
                <a:defRPr/>
              </a:pPr>
              <a:t>‹#›</a:t>
            </a:fld>
            <a:endParaRPr lang="lv-LV"/>
          </a:p>
        </p:txBody>
      </p:sp>
    </p:spTree>
    <p:extLst>
      <p:ext uri="{BB962C8B-B14F-4D97-AF65-F5344CB8AC3E}">
        <p14:creationId xmlns:p14="http://schemas.microsoft.com/office/powerpoint/2010/main" val="3569304473"/>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2EA318E-42F7-439E-98A5-7D33673AF5D5}" type="datetime1">
              <a:rPr lang="lv-LV"/>
              <a:pPr>
                <a:defRPr/>
              </a:pPr>
              <a:t>11.11.2016</a:t>
            </a:fld>
            <a:endParaRPr lang="lv-LV"/>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7EE8E92-171C-4A2D-B7B0-FB53C3FC1616}" type="slidenum">
              <a:rPr lang="lv-LV"/>
              <a:pPr>
                <a:defRPr/>
              </a:pPr>
              <a:t>‹#›</a:t>
            </a:fld>
            <a:endParaRPr lang="lv-LV"/>
          </a:p>
        </p:txBody>
      </p:sp>
    </p:spTree>
    <p:extLst>
      <p:ext uri="{BB962C8B-B14F-4D97-AF65-F5344CB8AC3E}">
        <p14:creationId xmlns:p14="http://schemas.microsoft.com/office/powerpoint/2010/main" val="4207153918"/>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91B960E-F6EB-4365-9CC5-6A31FC23917C}" type="datetime1">
              <a:rPr lang="lv-LV"/>
              <a:pPr>
                <a:defRPr/>
              </a:pPr>
              <a:t>11.11.2016</a:t>
            </a:fld>
            <a:endParaRPr lang="lv-LV"/>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206913-9D1D-463F-AAA1-772FA52A22FA}" type="slidenum">
              <a:rPr lang="lv-LV"/>
              <a:pPr>
                <a:defRPr/>
              </a:pPr>
              <a:t>‹#›</a:t>
            </a:fld>
            <a:endParaRPr lang="lv-LV"/>
          </a:p>
        </p:txBody>
      </p:sp>
    </p:spTree>
    <p:extLst>
      <p:ext uri="{BB962C8B-B14F-4D97-AF65-F5344CB8AC3E}">
        <p14:creationId xmlns:p14="http://schemas.microsoft.com/office/powerpoint/2010/main" val="1850136972"/>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5E8580A-3771-47BE-BC8D-3F688140A1CF}" type="datetime1">
              <a:rPr lang="lv-LV"/>
              <a:pPr>
                <a:defRPr/>
              </a:pPr>
              <a:t>11.11.2016</a:t>
            </a:fld>
            <a:endParaRPr lang="lv-LV"/>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1302FB5-F807-4318-9C55-DC628E4939E2}" type="slidenum">
              <a:rPr lang="lv-LV"/>
              <a:pPr>
                <a:defRPr/>
              </a:pPr>
              <a:t>‹#›</a:t>
            </a:fld>
            <a:endParaRPr lang="lv-LV"/>
          </a:p>
        </p:txBody>
      </p:sp>
    </p:spTree>
    <p:extLst>
      <p:ext uri="{BB962C8B-B14F-4D97-AF65-F5344CB8AC3E}">
        <p14:creationId xmlns:p14="http://schemas.microsoft.com/office/powerpoint/2010/main" val="3887433412"/>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2AB0915-8286-4944-AA0D-59E2D470966A}"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C1D1A77-C95E-4440-A2D2-9FA8B832D9E7}" type="slidenum">
              <a:rPr lang="lv-LV"/>
              <a:pPr>
                <a:defRPr/>
              </a:pPr>
              <a:t>‹#›</a:t>
            </a:fld>
            <a:endParaRPr lang="lv-LV"/>
          </a:p>
        </p:txBody>
      </p:sp>
    </p:spTree>
    <p:extLst>
      <p:ext uri="{BB962C8B-B14F-4D97-AF65-F5344CB8AC3E}">
        <p14:creationId xmlns:p14="http://schemas.microsoft.com/office/powerpoint/2010/main" val="3298311872"/>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5DB0846-AD4E-40F3-9739-B477EB07DEB8}" type="datetime1">
              <a:rPr lang="lv-LV"/>
              <a:pPr>
                <a:defRPr/>
              </a:pPr>
              <a:t>11.11.2016</a:t>
            </a:fld>
            <a:endParaRPr lang="lv-LV"/>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ABDEADC-EF7C-4A11-A504-EA7783827D5E}" type="slidenum">
              <a:rPr lang="lv-LV"/>
              <a:pPr>
                <a:defRPr/>
              </a:pPr>
              <a:t>‹#›</a:t>
            </a:fld>
            <a:endParaRPr lang="lv-LV"/>
          </a:p>
        </p:txBody>
      </p:sp>
    </p:spTree>
    <p:extLst>
      <p:ext uri="{BB962C8B-B14F-4D97-AF65-F5344CB8AC3E}">
        <p14:creationId xmlns:p14="http://schemas.microsoft.com/office/powerpoint/2010/main" val="1373253759"/>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E08AEB3-2299-45DA-A1B1-7F6631966146}"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9B89AF-F757-45D9-909C-93EE81C2AD4E}" type="slidenum">
              <a:rPr lang="lv-LV"/>
              <a:pPr>
                <a:defRPr/>
              </a:pPr>
              <a:t>‹#›</a:t>
            </a:fld>
            <a:endParaRPr lang="lv-LV"/>
          </a:p>
        </p:txBody>
      </p:sp>
    </p:spTree>
    <p:extLst>
      <p:ext uri="{BB962C8B-B14F-4D97-AF65-F5344CB8AC3E}">
        <p14:creationId xmlns:p14="http://schemas.microsoft.com/office/powerpoint/2010/main" val="3796263111"/>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CF64C3C-C7C3-4A1D-8A64-87435CC3ECCE}" type="datetime1">
              <a:rPr lang="lv-LV"/>
              <a:pPr>
                <a:defRPr/>
              </a:pPr>
              <a:t>11.11.2016</a:t>
            </a:fld>
            <a:endParaRPr lang="lv-LV"/>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89076DB-A22B-462F-B3B4-7D2D4D49ED35}" type="slidenum">
              <a:rPr lang="lv-LV"/>
              <a:pPr>
                <a:defRPr/>
              </a:pPr>
              <a:t>‹#›</a:t>
            </a:fld>
            <a:endParaRPr lang="lv-LV"/>
          </a:p>
        </p:txBody>
      </p:sp>
    </p:spTree>
    <p:extLst>
      <p:ext uri="{BB962C8B-B14F-4D97-AF65-F5344CB8AC3E}">
        <p14:creationId xmlns:p14="http://schemas.microsoft.com/office/powerpoint/2010/main" val="2697783980"/>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2D2931AC-CBA1-4959-938D-DCB2484A2272}"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B8FD4F51-2162-452D-9A3D-EDD579AD0634}" type="slidenum">
              <a:rPr lang="lv-LV"/>
              <a:pPr>
                <a:defRPr/>
              </a:pPr>
              <a:t>‹#›</a:t>
            </a:fld>
            <a:endParaRPr lang="lv-LV"/>
          </a:p>
        </p:txBody>
      </p:sp>
    </p:spTree>
    <p:extLst>
      <p:ext uri="{BB962C8B-B14F-4D97-AF65-F5344CB8AC3E}">
        <p14:creationId xmlns:p14="http://schemas.microsoft.com/office/powerpoint/2010/main" val="565143827"/>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9FFB3E7C-07F9-4DEF-9918-7A15E785A33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D2FA0CF-D561-43F6-8B09-A25333DBE888}" type="slidenum">
              <a:rPr lang="lv-LV"/>
              <a:pPr>
                <a:defRPr/>
              </a:pPr>
              <a:t>‹#›</a:t>
            </a:fld>
            <a:endParaRPr lang="lv-LV"/>
          </a:p>
        </p:txBody>
      </p:sp>
    </p:spTree>
    <p:extLst>
      <p:ext uri="{BB962C8B-B14F-4D97-AF65-F5344CB8AC3E}">
        <p14:creationId xmlns:p14="http://schemas.microsoft.com/office/powerpoint/2010/main" val="283893372"/>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405BAF32-E2D6-4343-919B-1F00AD9535D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1944B7F-CD48-45F4-BA87-4C78D3A9465D}" type="slidenum">
              <a:rPr lang="lv-LV"/>
              <a:pPr>
                <a:defRPr/>
              </a:pPr>
              <a:t>‹#›</a:t>
            </a:fld>
            <a:endParaRPr lang="lv-LV"/>
          </a:p>
        </p:txBody>
      </p:sp>
    </p:spTree>
    <p:extLst>
      <p:ext uri="{BB962C8B-B14F-4D97-AF65-F5344CB8AC3E}">
        <p14:creationId xmlns:p14="http://schemas.microsoft.com/office/powerpoint/2010/main" val="11427990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23B80B-E757-4BB5-A0B6-DC747E566ADE}" type="datetime1">
              <a:rPr lang="lv-LV"/>
              <a:pPr>
                <a:defRPr/>
              </a:pPr>
              <a:t>11.11.2016</a:t>
            </a:fld>
            <a:endParaRPr lang="lv-LV"/>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4C3947-12F9-4F3A-BEFD-AE4C09518B16}" type="slidenum">
              <a:rPr lang="lv-LV"/>
              <a:pPr>
                <a:defRPr/>
              </a:pPr>
              <a:t>‹#›</a:t>
            </a:fld>
            <a:endParaRPr lang="lv-LV"/>
          </a:p>
        </p:txBody>
      </p:sp>
    </p:spTree>
    <p:extLst>
      <p:ext uri="{BB962C8B-B14F-4D97-AF65-F5344CB8AC3E}">
        <p14:creationId xmlns:p14="http://schemas.microsoft.com/office/powerpoint/2010/main" val="2129730144"/>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3E4B15A-B0C4-4770-B406-92D0DD9E8BEF}"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3C2A0CB-62EE-433B-B532-AE29E8B18FB7}" type="slidenum">
              <a:rPr lang="lv-LV"/>
              <a:pPr>
                <a:defRPr/>
              </a:pPr>
              <a:t>‹#›</a:t>
            </a:fld>
            <a:endParaRPr lang="lv-LV"/>
          </a:p>
        </p:txBody>
      </p:sp>
    </p:spTree>
    <p:extLst>
      <p:ext uri="{BB962C8B-B14F-4D97-AF65-F5344CB8AC3E}">
        <p14:creationId xmlns:p14="http://schemas.microsoft.com/office/powerpoint/2010/main" val="1689546412"/>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12CFE0DE-CE17-4927-BFD7-6F50097F4D38}"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4C9C4C3-C21C-4F40-A164-D480E9868F1E}" type="slidenum">
              <a:rPr lang="lv-LV"/>
              <a:pPr>
                <a:defRPr/>
              </a:pPr>
              <a:t>‹#›</a:t>
            </a:fld>
            <a:endParaRPr lang="lv-LV"/>
          </a:p>
        </p:txBody>
      </p:sp>
    </p:spTree>
    <p:extLst>
      <p:ext uri="{BB962C8B-B14F-4D97-AF65-F5344CB8AC3E}">
        <p14:creationId xmlns:p14="http://schemas.microsoft.com/office/powerpoint/2010/main" val="4081889894"/>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4D4617EE-6DE1-4DF7-8FB3-907A2754D746}"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A6BC79C4-01AC-4F1C-A03B-C5C06CC19CEC}" type="slidenum">
              <a:rPr lang="lv-LV"/>
              <a:pPr>
                <a:defRPr/>
              </a:pPr>
              <a:t>‹#›</a:t>
            </a:fld>
            <a:endParaRPr lang="lv-LV"/>
          </a:p>
        </p:txBody>
      </p:sp>
    </p:spTree>
    <p:extLst>
      <p:ext uri="{BB962C8B-B14F-4D97-AF65-F5344CB8AC3E}">
        <p14:creationId xmlns:p14="http://schemas.microsoft.com/office/powerpoint/2010/main" val="2421549987"/>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0BF10118-8E2B-4133-B812-024A364923A6}"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44736711-1938-4D86-8213-03B8737A10A8}" type="slidenum">
              <a:rPr lang="lv-LV"/>
              <a:pPr>
                <a:defRPr/>
              </a:pPr>
              <a:t>‹#›</a:t>
            </a:fld>
            <a:endParaRPr lang="lv-LV"/>
          </a:p>
        </p:txBody>
      </p:sp>
    </p:spTree>
    <p:extLst>
      <p:ext uri="{BB962C8B-B14F-4D97-AF65-F5344CB8AC3E}">
        <p14:creationId xmlns:p14="http://schemas.microsoft.com/office/powerpoint/2010/main" val="3904261297"/>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8D2DE2A-6F4C-469A-9D70-D3AACB544C3C}"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192504-9EBE-4FB1-B92B-5296620EE831}" type="slidenum">
              <a:rPr lang="lv-LV"/>
              <a:pPr>
                <a:defRPr/>
              </a:pPr>
              <a:t>‹#›</a:t>
            </a:fld>
            <a:endParaRPr lang="lv-LV"/>
          </a:p>
        </p:txBody>
      </p:sp>
    </p:spTree>
    <p:extLst>
      <p:ext uri="{BB962C8B-B14F-4D97-AF65-F5344CB8AC3E}">
        <p14:creationId xmlns:p14="http://schemas.microsoft.com/office/powerpoint/2010/main" val="3298688570"/>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CB558EF-70BC-41AD-BACA-F034577F5399}"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2DACFD4-423E-4ADA-BF52-603D4640C313}" type="slidenum">
              <a:rPr lang="lv-LV"/>
              <a:pPr>
                <a:defRPr/>
              </a:pPr>
              <a:t>‹#›</a:t>
            </a:fld>
            <a:endParaRPr lang="lv-LV"/>
          </a:p>
        </p:txBody>
      </p:sp>
    </p:spTree>
    <p:extLst>
      <p:ext uri="{BB962C8B-B14F-4D97-AF65-F5344CB8AC3E}">
        <p14:creationId xmlns:p14="http://schemas.microsoft.com/office/powerpoint/2010/main" val="3865677317"/>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B5B50BB-B2C5-48EA-A95B-2AA5E63A8040}"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1DB9985E-540B-4D21-8070-CF36C9B595BF}" type="slidenum">
              <a:rPr lang="lv-LV"/>
              <a:pPr>
                <a:defRPr/>
              </a:pPr>
              <a:t>‹#›</a:t>
            </a:fld>
            <a:endParaRPr lang="lv-LV"/>
          </a:p>
        </p:txBody>
      </p:sp>
    </p:spTree>
    <p:extLst>
      <p:ext uri="{BB962C8B-B14F-4D97-AF65-F5344CB8AC3E}">
        <p14:creationId xmlns:p14="http://schemas.microsoft.com/office/powerpoint/2010/main" val="220291416"/>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18C4BEC4-A0C8-4EDF-8C17-9F31A7E59E25}"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51CE27CE-99EF-4547-BDB3-1BD3180E51DC}" type="slidenum">
              <a:rPr lang="lv-LV"/>
              <a:pPr>
                <a:defRPr/>
              </a:pPr>
              <a:t>‹#›</a:t>
            </a:fld>
            <a:endParaRPr lang="lv-LV"/>
          </a:p>
        </p:txBody>
      </p:sp>
    </p:spTree>
    <p:extLst>
      <p:ext uri="{BB962C8B-B14F-4D97-AF65-F5344CB8AC3E}">
        <p14:creationId xmlns:p14="http://schemas.microsoft.com/office/powerpoint/2010/main" val="1615925487"/>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1A2B563B-CE09-489C-A892-AD7924A2835E}"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40AF131A-EF10-4BF4-9831-93EDC9100B80}" type="slidenum">
              <a:rPr lang="lv-LV"/>
              <a:pPr>
                <a:defRPr/>
              </a:pPr>
              <a:t>‹#›</a:t>
            </a:fld>
            <a:endParaRPr lang="lv-LV"/>
          </a:p>
        </p:txBody>
      </p:sp>
    </p:spTree>
    <p:extLst>
      <p:ext uri="{BB962C8B-B14F-4D97-AF65-F5344CB8AC3E}">
        <p14:creationId xmlns:p14="http://schemas.microsoft.com/office/powerpoint/2010/main" val="1318740993"/>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624E88EE-31F6-4FC9-B2F3-15C87FADA696}"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F79F8C3F-525A-47E7-B405-484E65D643A1}" type="slidenum">
              <a:rPr lang="lv-LV"/>
              <a:pPr>
                <a:defRPr/>
              </a:pPr>
              <a:t>‹#›</a:t>
            </a:fld>
            <a:endParaRPr lang="lv-LV"/>
          </a:p>
        </p:txBody>
      </p:sp>
    </p:spTree>
    <p:extLst>
      <p:ext uri="{BB962C8B-B14F-4D97-AF65-F5344CB8AC3E}">
        <p14:creationId xmlns:p14="http://schemas.microsoft.com/office/powerpoint/2010/main" val="30579504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292F12-443D-49E9-BA7F-A697B9BC7D70}"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CDAA4D-C206-451D-A03F-FF8A6D3BAA4A}" type="slidenum">
              <a:rPr lang="lv-LV"/>
              <a:pPr>
                <a:defRPr/>
              </a:pPr>
              <a:t>‹#›</a:t>
            </a:fld>
            <a:endParaRPr lang="lv-LV"/>
          </a:p>
        </p:txBody>
      </p:sp>
    </p:spTree>
    <p:extLst>
      <p:ext uri="{BB962C8B-B14F-4D97-AF65-F5344CB8AC3E}">
        <p14:creationId xmlns:p14="http://schemas.microsoft.com/office/powerpoint/2010/main" val="4104168744"/>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AB03FD5A-5063-456F-AC6E-1029AC6FCB2A}"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9C5C8CC8-07E9-4940-BE90-0D3E8D3F79DB}" type="slidenum">
              <a:rPr lang="lv-LV"/>
              <a:pPr>
                <a:defRPr/>
              </a:pPr>
              <a:t>‹#›</a:t>
            </a:fld>
            <a:endParaRPr lang="lv-LV"/>
          </a:p>
        </p:txBody>
      </p:sp>
    </p:spTree>
    <p:extLst>
      <p:ext uri="{BB962C8B-B14F-4D97-AF65-F5344CB8AC3E}">
        <p14:creationId xmlns:p14="http://schemas.microsoft.com/office/powerpoint/2010/main" val="2256670473"/>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7544D2A1-4665-432D-AC5B-2E8E93351F58}"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93B5C522-EDDD-4B6C-A757-E00C51DCBE2A}" type="slidenum">
              <a:rPr lang="lv-LV"/>
              <a:pPr>
                <a:defRPr/>
              </a:pPr>
              <a:t>‹#›</a:t>
            </a:fld>
            <a:endParaRPr lang="lv-LV"/>
          </a:p>
        </p:txBody>
      </p:sp>
    </p:spTree>
    <p:extLst>
      <p:ext uri="{BB962C8B-B14F-4D97-AF65-F5344CB8AC3E}">
        <p14:creationId xmlns:p14="http://schemas.microsoft.com/office/powerpoint/2010/main" val="3439369065"/>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20C8958-59E3-4B8C-A342-CEB910BE292E}" type="datetime1">
              <a:rPr lang="lv-LV"/>
              <a:pPr>
                <a:defRPr/>
              </a:pPr>
              <a:t>11.11.2016</a:t>
            </a:fld>
            <a:endParaRPr lang="lv-LV"/>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F044744-0210-4AB8-AE3F-FF258BE86434}" type="slidenum">
              <a:rPr lang="lv-LV"/>
              <a:pPr>
                <a:defRPr/>
              </a:pPr>
              <a:t>‹#›</a:t>
            </a:fld>
            <a:endParaRPr lang="lv-LV"/>
          </a:p>
        </p:txBody>
      </p:sp>
    </p:spTree>
    <p:extLst>
      <p:ext uri="{BB962C8B-B14F-4D97-AF65-F5344CB8AC3E}">
        <p14:creationId xmlns:p14="http://schemas.microsoft.com/office/powerpoint/2010/main" val="982019174"/>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3AE140A0-1678-48C5-B7B5-9BFCB3FE1813}" type="datetime1">
              <a:rPr lang="lv-LV"/>
              <a:pPr>
                <a:defRPr/>
              </a:pPr>
              <a:t>11.11.2016</a:t>
            </a:fld>
            <a:endParaRPr lang="lv-LV"/>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8"/>
          <p:cNvSpPr>
            <a:spLocks noGrp="1"/>
          </p:cNvSpPr>
          <p:nvPr>
            <p:ph type="sldNum" sz="quarter" idx="12"/>
          </p:nvPr>
        </p:nvSpPr>
        <p:spPr/>
        <p:txBody>
          <a:bodyPr/>
          <a:lstStyle>
            <a:lvl1pPr>
              <a:defRPr/>
            </a:lvl1pPr>
          </a:lstStyle>
          <a:p>
            <a:pPr>
              <a:defRPr/>
            </a:pPr>
            <a:fld id="{5E7D92AC-F41F-444E-8F38-0C5897725724}" type="slidenum">
              <a:rPr lang="lv-LV"/>
              <a:pPr>
                <a:defRPr/>
              </a:pPr>
              <a:t>‹#›</a:t>
            </a:fld>
            <a:endParaRPr lang="lv-LV"/>
          </a:p>
        </p:txBody>
      </p:sp>
    </p:spTree>
    <p:extLst>
      <p:ext uri="{BB962C8B-B14F-4D97-AF65-F5344CB8AC3E}">
        <p14:creationId xmlns:p14="http://schemas.microsoft.com/office/powerpoint/2010/main" val="2210622710"/>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79098F00-43C0-4EAB-8126-AC2B7A75965E}" type="datetime1">
              <a:rPr lang="lv-LV"/>
              <a:pPr>
                <a:defRPr/>
              </a:pPr>
              <a:t>11.11.2016</a:t>
            </a:fld>
            <a:endParaRPr lang="lv-LV"/>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8"/>
          <p:cNvSpPr>
            <a:spLocks noGrp="1"/>
          </p:cNvSpPr>
          <p:nvPr>
            <p:ph type="sldNum" sz="quarter" idx="12"/>
          </p:nvPr>
        </p:nvSpPr>
        <p:spPr/>
        <p:txBody>
          <a:bodyPr/>
          <a:lstStyle>
            <a:lvl1pPr>
              <a:defRPr/>
            </a:lvl1pPr>
          </a:lstStyle>
          <a:p>
            <a:pPr>
              <a:defRPr/>
            </a:pPr>
            <a:fld id="{7B995BDD-9B84-412A-888D-65D553E51C0D}" type="slidenum">
              <a:rPr lang="lv-LV"/>
              <a:pPr>
                <a:defRPr/>
              </a:pPr>
              <a:t>‹#›</a:t>
            </a:fld>
            <a:endParaRPr lang="lv-LV"/>
          </a:p>
        </p:txBody>
      </p:sp>
    </p:spTree>
    <p:extLst>
      <p:ext uri="{BB962C8B-B14F-4D97-AF65-F5344CB8AC3E}">
        <p14:creationId xmlns:p14="http://schemas.microsoft.com/office/powerpoint/2010/main" val="1611052096"/>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A55374AD-E4DB-4F40-A964-EE1B6C8A953F}"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5C2F0739-A001-4CAA-92E7-B2FE8D3C3F3F}" type="slidenum">
              <a:rPr lang="lv-LV"/>
              <a:pPr>
                <a:defRPr/>
              </a:pPr>
              <a:t>‹#›</a:t>
            </a:fld>
            <a:endParaRPr lang="lv-LV"/>
          </a:p>
        </p:txBody>
      </p:sp>
    </p:spTree>
    <p:extLst>
      <p:ext uri="{BB962C8B-B14F-4D97-AF65-F5344CB8AC3E}">
        <p14:creationId xmlns:p14="http://schemas.microsoft.com/office/powerpoint/2010/main" val="256263278"/>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41593097-1B6B-4599-8F2B-FD8F7DAEB3F2}" type="datetime1">
              <a:rPr lang="lv-LV"/>
              <a:pPr>
                <a:defRPr/>
              </a:pPr>
              <a:t>11.11.2016</a:t>
            </a:fld>
            <a:endParaRPr lang="lv-LV"/>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lvl1pPr>
          </a:lstStyle>
          <a:p>
            <a:pPr>
              <a:defRPr/>
            </a:pPr>
            <a:fld id="{99F7FB88-6E7F-439C-BCDE-234511A99505}" type="slidenum">
              <a:rPr lang="lv-LV"/>
              <a:pPr>
                <a:defRPr/>
              </a:pPr>
              <a:t>‹#›</a:t>
            </a:fld>
            <a:endParaRPr lang="lv-LV"/>
          </a:p>
        </p:txBody>
      </p:sp>
    </p:spTree>
    <p:extLst>
      <p:ext uri="{BB962C8B-B14F-4D97-AF65-F5344CB8AC3E}">
        <p14:creationId xmlns:p14="http://schemas.microsoft.com/office/powerpoint/2010/main" val="3765980901"/>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08D751E9-160B-4C19-AC91-FF598F3AFC84}"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9F878260-307E-4C4C-8976-FB2B297FA4E8}" type="slidenum">
              <a:rPr lang="lv-LV"/>
              <a:pPr>
                <a:defRPr/>
              </a:pPr>
              <a:t>‹#›</a:t>
            </a:fld>
            <a:endParaRPr lang="lv-LV"/>
          </a:p>
        </p:txBody>
      </p:sp>
    </p:spTree>
    <p:extLst>
      <p:ext uri="{BB962C8B-B14F-4D97-AF65-F5344CB8AC3E}">
        <p14:creationId xmlns:p14="http://schemas.microsoft.com/office/powerpoint/2010/main" val="2962449302"/>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5E92B3B2-1339-4843-B528-A538BE5F767D}" type="datetime1">
              <a:rPr lang="lv-LV"/>
              <a:pPr>
                <a:defRPr/>
              </a:pPr>
              <a:t>11.11.2016</a:t>
            </a:fld>
            <a:endParaRPr lang="lv-LV"/>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995834AA-D0E7-4B2B-B7D9-E8F62F47B84B}" type="slidenum">
              <a:rPr lang="lv-LV"/>
              <a:pPr>
                <a:defRPr/>
              </a:pPr>
              <a:t>‹#›</a:t>
            </a:fld>
            <a:endParaRPr lang="lv-LV"/>
          </a:p>
        </p:txBody>
      </p:sp>
    </p:spTree>
    <p:extLst>
      <p:ext uri="{BB962C8B-B14F-4D97-AF65-F5344CB8AC3E}">
        <p14:creationId xmlns:p14="http://schemas.microsoft.com/office/powerpoint/2010/main" val="3695763972"/>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25E792C7-3144-43F9-B120-044BDDA4778C}"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F544069-DE23-4520-BACD-EF4087697F99}" type="slidenum">
              <a:rPr lang="lv-LV"/>
              <a:pPr>
                <a:defRPr/>
              </a:pPr>
              <a:t>‹#›</a:t>
            </a:fld>
            <a:endParaRPr lang="lv-LV"/>
          </a:p>
        </p:txBody>
      </p:sp>
    </p:spTree>
    <p:extLst>
      <p:ext uri="{BB962C8B-B14F-4D97-AF65-F5344CB8AC3E}">
        <p14:creationId xmlns:p14="http://schemas.microsoft.com/office/powerpoint/2010/main" val="167383263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84BCD1-14F2-4D91-A5DF-E0322EC5C159}" type="datetime1">
              <a:rPr lang="lv-LV"/>
              <a:pPr>
                <a:defRPr/>
              </a:pPr>
              <a:t>11.11.2016</a:t>
            </a:fld>
            <a:endParaRPr lang="lv-LV"/>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620827-8654-42F1-B355-AC6BC8E70D22}" type="slidenum">
              <a:rPr lang="lv-LV"/>
              <a:pPr>
                <a:defRPr/>
              </a:pPr>
              <a:t>‹#›</a:t>
            </a:fld>
            <a:endParaRPr lang="lv-LV"/>
          </a:p>
        </p:txBody>
      </p:sp>
    </p:spTree>
    <p:extLst>
      <p:ext uri="{BB962C8B-B14F-4D97-AF65-F5344CB8AC3E}">
        <p14:creationId xmlns:p14="http://schemas.microsoft.com/office/powerpoint/2010/main" val="28044361"/>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C8581C7-066B-4B9D-846A-C47F111143C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9898D172-6EAA-4097-B41E-8D8CFF731E2F}" type="slidenum">
              <a:rPr lang="lv-LV"/>
              <a:pPr>
                <a:defRPr/>
              </a:pPr>
              <a:t>‹#›</a:t>
            </a:fld>
            <a:endParaRPr lang="lv-LV"/>
          </a:p>
        </p:txBody>
      </p:sp>
    </p:spTree>
    <p:extLst>
      <p:ext uri="{BB962C8B-B14F-4D97-AF65-F5344CB8AC3E}">
        <p14:creationId xmlns:p14="http://schemas.microsoft.com/office/powerpoint/2010/main" val="525888542"/>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726EF080-D768-4A38-9DF7-DC2D85EBF8CE}"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0B5F706-BE92-4661-BFE7-178B0CA1532E}" type="slidenum">
              <a:rPr lang="lv-LV"/>
              <a:pPr>
                <a:defRPr/>
              </a:pPr>
              <a:t>‹#›</a:t>
            </a:fld>
            <a:endParaRPr lang="lv-LV"/>
          </a:p>
        </p:txBody>
      </p:sp>
    </p:spTree>
    <p:extLst>
      <p:ext uri="{BB962C8B-B14F-4D97-AF65-F5344CB8AC3E}">
        <p14:creationId xmlns:p14="http://schemas.microsoft.com/office/powerpoint/2010/main" val="973672675"/>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908E8BB-B5F9-468F-B33E-E4E1CC0ED4D6}"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0DFBC4F-DCE6-4220-88B7-967D6A323FD9}" type="slidenum">
              <a:rPr lang="lv-LV"/>
              <a:pPr>
                <a:defRPr/>
              </a:pPr>
              <a:t>‹#›</a:t>
            </a:fld>
            <a:endParaRPr lang="lv-LV"/>
          </a:p>
        </p:txBody>
      </p:sp>
    </p:spTree>
    <p:extLst>
      <p:ext uri="{BB962C8B-B14F-4D97-AF65-F5344CB8AC3E}">
        <p14:creationId xmlns:p14="http://schemas.microsoft.com/office/powerpoint/2010/main" val="4207406686"/>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06330E8-D4C5-490D-8D0A-6FD9F999805C}" type="datetime1">
              <a:rPr lang="lv-LV"/>
              <a:pPr>
                <a:defRPr/>
              </a:pPr>
              <a:t>11.11.2016</a:t>
            </a:fld>
            <a:endParaRPr lang="lv-LV"/>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562E245-D38C-414A-9061-ECA724A69FD1}" type="slidenum">
              <a:rPr lang="lv-LV"/>
              <a:pPr>
                <a:defRPr/>
              </a:pPr>
              <a:t>‹#›</a:t>
            </a:fld>
            <a:endParaRPr lang="lv-LV"/>
          </a:p>
        </p:txBody>
      </p:sp>
    </p:spTree>
    <p:extLst>
      <p:ext uri="{BB962C8B-B14F-4D97-AF65-F5344CB8AC3E}">
        <p14:creationId xmlns:p14="http://schemas.microsoft.com/office/powerpoint/2010/main" val="4028747313"/>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FC782DB9-1742-49F5-BEB2-4FBA102CB6EE}" type="datetime1">
              <a:rPr lang="lv-LV"/>
              <a:pPr>
                <a:defRPr/>
              </a:pPr>
              <a:t>11.11.2016</a:t>
            </a:fld>
            <a:endParaRPr lang="lv-LV"/>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96D36AA3-4A87-40A8-9398-8CC0B2E49D58}" type="slidenum">
              <a:rPr lang="lv-LV"/>
              <a:pPr>
                <a:defRPr/>
              </a:pPr>
              <a:t>‹#›</a:t>
            </a:fld>
            <a:endParaRPr lang="lv-LV"/>
          </a:p>
        </p:txBody>
      </p:sp>
    </p:spTree>
    <p:extLst>
      <p:ext uri="{BB962C8B-B14F-4D97-AF65-F5344CB8AC3E}">
        <p14:creationId xmlns:p14="http://schemas.microsoft.com/office/powerpoint/2010/main" val="2618491417"/>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8850AF86-E6A5-4D15-B008-F8015BBEA954}" type="datetime1">
              <a:rPr lang="lv-LV"/>
              <a:pPr>
                <a:defRPr/>
              </a:pPr>
              <a:t>11.11.2016</a:t>
            </a:fld>
            <a:endParaRPr lang="lv-LV"/>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3557CF03-115B-462E-9F38-72C9B3912A66}" type="slidenum">
              <a:rPr lang="lv-LV"/>
              <a:pPr>
                <a:defRPr/>
              </a:pPr>
              <a:t>‹#›</a:t>
            </a:fld>
            <a:endParaRPr lang="lv-LV"/>
          </a:p>
        </p:txBody>
      </p:sp>
    </p:spTree>
    <p:extLst>
      <p:ext uri="{BB962C8B-B14F-4D97-AF65-F5344CB8AC3E}">
        <p14:creationId xmlns:p14="http://schemas.microsoft.com/office/powerpoint/2010/main" val="2700060194"/>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ADE8B62-1442-40DC-B92C-4BA32FCBE0C4}"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F71148-5878-446B-A88D-1EF9DBEC3B7A}" type="slidenum">
              <a:rPr lang="lv-LV"/>
              <a:pPr>
                <a:defRPr/>
              </a:pPr>
              <a:t>‹#›</a:t>
            </a:fld>
            <a:endParaRPr lang="lv-LV"/>
          </a:p>
        </p:txBody>
      </p:sp>
    </p:spTree>
    <p:extLst>
      <p:ext uri="{BB962C8B-B14F-4D97-AF65-F5344CB8AC3E}">
        <p14:creationId xmlns:p14="http://schemas.microsoft.com/office/powerpoint/2010/main" val="2550099823"/>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8DAFE26-A610-44BC-B428-37BE4A480CF7}" type="datetime1">
              <a:rPr lang="lv-LV"/>
              <a:pPr>
                <a:defRPr/>
              </a:pPr>
              <a:t>11.11.2016</a:t>
            </a:fld>
            <a:endParaRPr lang="lv-LV"/>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F8CA832-3C42-453E-824C-9D10AFF50ED5}" type="slidenum">
              <a:rPr lang="lv-LV"/>
              <a:pPr>
                <a:defRPr/>
              </a:pPr>
              <a:t>‹#›</a:t>
            </a:fld>
            <a:endParaRPr lang="lv-LV"/>
          </a:p>
        </p:txBody>
      </p:sp>
    </p:spTree>
    <p:extLst>
      <p:ext uri="{BB962C8B-B14F-4D97-AF65-F5344CB8AC3E}">
        <p14:creationId xmlns:p14="http://schemas.microsoft.com/office/powerpoint/2010/main" val="1051067159"/>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778D31ED-9A08-410A-A95D-64C9DCC87973}"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8B36FF87-C7E1-436F-A250-44DC4484A6C7}" type="slidenum">
              <a:rPr lang="lv-LV"/>
              <a:pPr>
                <a:defRPr/>
              </a:pPr>
              <a:t>‹#›</a:t>
            </a:fld>
            <a:endParaRPr lang="lv-LV"/>
          </a:p>
        </p:txBody>
      </p:sp>
    </p:spTree>
    <p:extLst>
      <p:ext uri="{BB962C8B-B14F-4D97-AF65-F5344CB8AC3E}">
        <p14:creationId xmlns:p14="http://schemas.microsoft.com/office/powerpoint/2010/main" val="3758215126"/>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785A7BE0-E80E-490F-9A43-C517BCEB8499}" type="datetime1">
              <a:rPr lang="lv-LV"/>
              <a:pPr>
                <a:defRPr/>
              </a:pPr>
              <a:t>11.11.2016</a:t>
            </a:fld>
            <a:endParaRPr lang="lv-LV"/>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FDDB7480-2CB2-43D4-8EF9-823309EA2451}" type="slidenum">
              <a:rPr lang="lv-LV"/>
              <a:pPr>
                <a:defRPr/>
              </a:pPr>
              <a:t>‹#›</a:t>
            </a:fld>
            <a:endParaRPr lang="lv-LV"/>
          </a:p>
        </p:txBody>
      </p:sp>
    </p:spTree>
    <p:extLst>
      <p:ext uri="{BB962C8B-B14F-4D97-AF65-F5344CB8AC3E}">
        <p14:creationId xmlns:p14="http://schemas.microsoft.com/office/powerpoint/2010/main" val="302161913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jpe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slideLayout" Target="../slideLayouts/slideLayout442.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slideLayout" Target="../slideLayouts/slideLayout441.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5" Type="http://schemas.openxmlformats.org/officeDocument/2006/relationships/image" Target="../media/image1.jpeg"/><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image" Target="../media/image1.jpeg"/><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theme" Target="../theme/theme41.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slideLayout" Target="../slideLayouts/slideLayout466.xml"/><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slideLayout" Target="../slideLayouts/slideLayout465.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5" Type="http://schemas.openxmlformats.org/officeDocument/2006/relationships/image" Target="../media/image2.jpeg"/><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theme" Target="../theme/theme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sp>
        <p:nvSpPr>
          <p:cNvPr id="12"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15" name="Straight Connector 14"/>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30"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031"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7" name="Date Placeholder 3"/>
          <p:cNvSpPr>
            <a:spLocks noGrp="1"/>
          </p:cNvSpPr>
          <p:nvPr>
            <p:ph type="dt" sz="half" idx="2"/>
          </p:nvPr>
        </p:nvSpPr>
        <p:spPr>
          <a:xfrm>
            <a:off x="6956425" y="6477000"/>
            <a:ext cx="2133600" cy="304800"/>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20892C04-9E89-4805-9C55-EEC356657319}" type="datetime1">
              <a:rPr lang="lv-LV"/>
              <a:pPr>
                <a:defRPr/>
              </a:pPr>
              <a:t>11.11.2016</a:t>
            </a:fld>
            <a:endParaRPr lang="lv-LV"/>
          </a:p>
        </p:txBody>
      </p:sp>
      <p:sp>
        <p:nvSpPr>
          <p:cNvPr id="18" name="Footer Placeholder 4"/>
          <p:cNvSpPr>
            <a:spLocks noGrp="1"/>
          </p:cNvSpPr>
          <p:nvPr>
            <p:ph type="ftr" sz="quarter" idx="3"/>
          </p:nvPr>
        </p:nvSpPr>
        <p:spPr>
          <a:xfrm>
            <a:off x="2619375" y="6481763"/>
            <a:ext cx="4260850" cy="300037"/>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9" name="Slide Number Placeholder 5"/>
          <p:cNvSpPr>
            <a:spLocks noGrp="1"/>
          </p:cNvSpPr>
          <p:nvPr>
            <p:ph type="sldNum" sz="quarter" idx="4"/>
          </p:nvPr>
        </p:nvSpPr>
        <p:spPr>
          <a:xfrm>
            <a:off x="8450263" y="809625"/>
            <a:ext cx="503237" cy="300038"/>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CFB787D5-6937-4FF5-B7AD-92683AAB5CDF}"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286" r:id="rId1"/>
    <p:sldLayoutId id="2147496287" r:id="rId2"/>
    <p:sldLayoutId id="2147496288" r:id="rId3"/>
    <p:sldLayoutId id="2147496289" r:id="rId4"/>
    <p:sldLayoutId id="2147496290" r:id="rId5"/>
    <p:sldLayoutId id="2147496291" r:id="rId6"/>
    <p:sldLayoutId id="2147496292" r:id="rId7"/>
    <p:sldLayoutId id="2147496293" r:id="rId8"/>
    <p:sldLayoutId id="2147496294" r:id="rId9"/>
    <p:sldLayoutId id="2147496295" r:id="rId10"/>
    <p:sldLayoutId id="2147496296"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0243"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B1855ED6-93FE-44F5-8511-8484F4E3FA78}"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B82380BC-7384-4103-AB7E-05DA52684AD1}"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85" r:id="rId1"/>
    <p:sldLayoutId id="2147496386" r:id="rId2"/>
    <p:sldLayoutId id="2147496387" r:id="rId3"/>
    <p:sldLayoutId id="2147496388" r:id="rId4"/>
    <p:sldLayoutId id="2147496389" r:id="rId5"/>
    <p:sldLayoutId id="2147496390" r:id="rId6"/>
    <p:sldLayoutId id="2147496391" r:id="rId7"/>
    <p:sldLayoutId id="2147496392" r:id="rId8"/>
    <p:sldLayoutId id="2147496393" r:id="rId9"/>
    <p:sldLayoutId id="2147496394" r:id="rId10"/>
    <p:sldLayoutId id="2147496395"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1269"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127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BB1D0F67-FBAA-4C93-82A7-D4892610CBAC}" type="datetime1">
              <a:rPr lang="lv-LV"/>
              <a:pPr>
                <a:defRPr/>
              </a:pPr>
              <a:t>11.11.2016</a:t>
            </a:fld>
            <a:endParaRPr lang="lv-LV"/>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BC7D3AB8-EE7B-4D06-A7B8-DCADE2304BF3}"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96" r:id="rId1"/>
    <p:sldLayoutId id="2147496397" r:id="rId2"/>
    <p:sldLayoutId id="2147496398" r:id="rId3"/>
    <p:sldLayoutId id="2147496399" r:id="rId4"/>
    <p:sldLayoutId id="2147496400" r:id="rId5"/>
    <p:sldLayoutId id="2147496401" r:id="rId6"/>
    <p:sldLayoutId id="2147496402" r:id="rId7"/>
    <p:sldLayoutId id="2147496403" r:id="rId8"/>
    <p:sldLayoutId id="2147496404" r:id="rId9"/>
    <p:sldLayoutId id="2147496405" r:id="rId10"/>
    <p:sldLayoutId id="2147496406"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293"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2294"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53BC4B2D-E921-4944-8074-4FA80AD2B9CA}" type="datetime1">
              <a:rPr lang="lv-LV"/>
              <a:pPr>
                <a:defRPr/>
              </a:pPr>
              <a:t>11.11.2016</a:t>
            </a:fld>
            <a:endParaRPr lang="lv-LV"/>
          </a:p>
        </p:txBody>
      </p:sp>
      <p:sp>
        <p:nvSpPr>
          <p:cNvPr id="12" name="Footer Placeholder 5"/>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E173DD2C-8F3F-4FD7-BB96-11157E8843D1}"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07" r:id="rId1"/>
    <p:sldLayoutId id="2147496408" r:id="rId2"/>
    <p:sldLayoutId id="2147496409" r:id="rId3"/>
    <p:sldLayoutId id="2147496410" r:id="rId4"/>
    <p:sldLayoutId id="2147496411" r:id="rId5"/>
    <p:sldLayoutId id="2147496412" r:id="rId6"/>
    <p:sldLayoutId id="2147496413" r:id="rId7"/>
    <p:sldLayoutId id="2147496414" r:id="rId8"/>
    <p:sldLayoutId id="2147496415" r:id="rId9"/>
    <p:sldLayoutId id="2147496416" r:id="rId10"/>
    <p:sldLayoutId id="2147496417"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331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3B2687C2-A6B3-4104-9EAF-1F23DEE070A7}"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36A2FE35-3950-4B6C-A1B2-081812C78D55}"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18" r:id="rId1"/>
    <p:sldLayoutId id="2147496419" r:id="rId2"/>
    <p:sldLayoutId id="2147496420" r:id="rId3"/>
    <p:sldLayoutId id="2147496421" r:id="rId4"/>
    <p:sldLayoutId id="2147496422" r:id="rId5"/>
    <p:sldLayoutId id="2147496423" r:id="rId6"/>
    <p:sldLayoutId id="2147496424" r:id="rId7"/>
    <p:sldLayoutId id="2147496425" r:id="rId8"/>
    <p:sldLayoutId id="2147496426" r:id="rId9"/>
    <p:sldLayoutId id="2147496427" r:id="rId10"/>
    <p:sldLayoutId id="2147496428"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433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A8AA9A01-7C77-48D8-B48E-B1757D092CD5}"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30551DEA-2665-47B4-968A-DA8E6620B1E3}"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29" r:id="rId1"/>
    <p:sldLayoutId id="2147496430" r:id="rId2"/>
    <p:sldLayoutId id="2147496431" r:id="rId3"/>
    <p:sldLayoutId id="2147496432" r:id="rId4"/>
    <p:sldLayoutId id="2147496433" r:id="rId5"/>
    <p:sldLayoutId id="2147496434" r:id="rId6"/>
    <p:sldLayoutId id="2147496435" r:id="rId7"/>
    <p:sldLayoutId id="2147496436" r:id="rId8"/>
    <p:sldLayoutId id="2147496437" r:id="rId9"/>
    <p:sldLayoutId id="2147496438" r:id="rId10"/>
    <p:sldLayoutId id="2147496439"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5363"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B8EB5018-4613-49E5-8EF4-3AF1B2CD1C9A}"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D8A9FDFC-D303-45C8-9EA3-3DF292D03198}"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40" r:id="rId1"/>
    <p:sldLayoutId id="2147496441" r:id="rId2"/>
    <p:sldLayoutId id="2147496442" r:id="rId3"/>
    <p:sldLayoutId id="2147496443" r:id="rId4"/>
    <p:sldLayoutId id="2147496444" r:id="rId5"/>
    <p:sldLayoutId id="2147496445" r:id="rId6"/>
    <p:sldLayoutId id="2147496446" r:id="rId7"/>
    <p:sldLayoutId id="2147496447" r:id="rId8"/>
    <p:sldLayoutId id="2147496448" r:id="rId9"/>
    <p:sldLayoutId id="2147496449" r:id="rId10"/>
    <p:sldLayoutId id="2147496450"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1116013" y="268288"/>
            <a:ext cx="5111750" cy="1398587"/>
          </a:xfrm>
          <a:prstGeom prst="rect">
            <a:avLst/>
          </a:prstGeom>
        </p:spPr>
        <p:txBody>
          <a:bodyPr vert="horz" wrap="square" lIns="91440" tIns="45720" rIns="91440" bIns="45720" numCol="1" anchor="ctr" anchorCtr="0" compatLnSpc="1">
            <a:prstTxWarp prst="textNoShape">
              <a:avLst/>
            </a:prstTxWarp>
            <a:normAutofit/>
          </a:bodyPr>
          <a:lstStyle/>
          <a:p>
            <a:pPr lvl="0"/>
            <a:r>
              <a:rPr lang="lv-LV" smtClean="0"/>
              <a:t>	</a:t>
            </a:r>
            <a:r>
              <a:rPr lang="en-US" smtClean="0"/>
              <a:t>Rediģēt šablona virsraksta stilu</a:t>
            </a:r>
          </a:p>
        </p:txBody>
      </p:sp>
      <p:sp>
        <p:nvSpPr>
          <p:cNvPr id="1639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5E3BF6C6-C510-4F54-97B2-7B3FB2D143CD}" type="datetime1">
              <a:rPr lang="lv-LV"/>
              <a:pPr>
                <a:defRPr/>
              </a:pPr>
              <a:t>11.11.2016</a:t>
            </a:fld>
            <a:endParaRPr lang="lv-LV"/>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94A10284-9D65-4A0F-BBD0-E2781EB15600}"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51" r:id="rId1"/>
    <p:sldLayoutId id="2147496452" r:id="rId2"/>
    <p:sldLayoutId id="2147496453" r:id="rId3"/>
    <p:sldLayoutId id="2147496454" r:id="rId4"/>
    <p:sldLayoutId id="2147496455" r:id="rId5"/>
    <p:sldLayoutId id="2147496456" r:id="rId6"/>
    <p:sldLayoutId id="2147496457" r:id="rId7"/>
    <p:sldLayoutId id="2147496458" r:id="rId8"/>
    <p:sldLayoutId id="2147496459" r:id="rId9"/>
    <p:sldLayoutId id="2147496460" r:id="rId10"/>
    <p:sldLayoutId id="2147496461"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mj-lt"/>
          <a:ea typeface="+mj-ea"/>
          <a:cs typeface="+mj-cs"/>
        </a:defRPr>
      </a:lvl1pPr>
      <a:lvl2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2pPr>
      <a:lvl3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3pPr>
      <a:lvl4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4pPr>
      <a:lvl5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5pPr>
      <a:lvl6pPr marL="9413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6pPr>
      <a:lvl7pPr marL="13985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7pPr>
      <a:lvl8pPr marL="18557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8pPr>
      <a:lvl9pPr marL="23129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9pPr>
    </p:titleStyle>
    <p:bodyStyle>
      <a:lvl1pPr marL="447675" indent="-382588" algn="l" rtl="0" eaLnBrk="0" fontAlgn="base" hangingPunct="0">
        <a:spcBef>
          <a:spcPct val="20000"/>
        </a:spcBef>
        <a:spcAft>
          <a:spcPct val="0"/>
        </a:spcAft>
        <a:buClr>
          <a:schemeClr val="hlink"/>
        </a:buClr>
        <a:buSzPct val="80000"/>
        <a:buFont typeface="Wingdings 2" pitchFamily="18" charset="2"/>
        <a:buChar char="²"/>
        <a:defRPr sz="3000" b="1">
          <a:solidFill>
            <a:schemeClr val="tx2"/>
          </a:solidFill>
          <a:latin typeface="+mn-lt"/>
          <a:ea typeface="+mn-ea"/>
          <a:cs typeface="+mn-cs"/>
        </a:defRPr>
      </a:lvl1pPr>
      <a:lvl2pPr marL="822325" indent="-285750" algn="l" rtl="0" eaLnBrk="0" fontAlgn="base" hangingPunct="0">
        <a:spcBef>
          <a:spcPct val="20000"/>
        </a:spcBef>
        <a:spcAft>
          <a:spcPct val="0"/>
        </a:spcAft>
        <a:buClr>
          <a:schemeClr val="hlink"/>
        </a:buClr>
        <a:buSzPct val="95000"/>
        <a:buFont typeface="Symbol" pitchFamily="18" charset="2"/>
        <a:buChar char="¨"/>
        <a:defRPr sz="2600" b="1">
          <a:solidFill>
            <a:schemeClr val="tx2"/>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2"/>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2"/>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2"/>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sp>
        <p:nvSpPr>
          <p:cNvPr id="12"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15" name="Straight Connector 14"/>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41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741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7" name="Date Placeholder 3"/>
          <p:cNvSpPr>
            <a:spLocks noGrp="1"/>
          </p:cNvSpPr>
          <p:nvPr>
            <p:ph type="dt" sz="half" idx="2"/>
          </p:nvPr>
        </p:nvSpPr>
        <p:spPr>
          <a:xfrm>
            <a:off x="6956425" y="6477000"/>
            <a:ext cx="2133600" cy="304800"/>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6F8362A9-32AC-4D2A-BE62-F51031935154}" type="datetime1">
              <a:rPr lang="lv-LV"/>
              <a:pPr>
                <a:defRPr/>
              </a:pPr>
              <a:t>11.11.2016</a:t>
            </a:fld>
            <a:endParaRPr lang="lv-LV"/>
          </a:p>
        </p:txBody>
      </p:sp>
      <p:sp>
        <p:nvSpPr>
          <p:cNvPr id="18" name="Footer Placeholder 4"/>
          <p:cNvSpPr>
            <a:spLocks noGrp="1"/>
          </p:cNvSpPr>
          <p:nvPr>
            <p:ph type="ftr" sz="quarter" idx="3"/>
          </p:nvPr>
        </p:nvSpPr>
        <p:spPr>
          <a:xfrm>
            <a:off x="2619375" y="6481763"/>
            <a:ext cx="4260850" cy="300037"/>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9" name="Slide Number Placeholder 5"/>
          <p:cNvSpPr>
            <a:spLocks noGrp="1"/>
          </p:cNvSpPr>
          <p:nvPr>
            <p:ph type="sldNum" sz="quarter" idx="4"/>
          </p:nvPr>
        </p:nvSpPr>
        <p:spPr>
          <a:xfrm>
            <a:off x="8450263" y="809625"/>
            <a:ext cx="503237" cy="300038"/>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4BBA23CA-306C-4BA4-BDE4-4E5692E7346C}"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62" r:id="rId1"/>
    <p:sldLayoutId id="2147496463" r:id="rId2"/>
    <p:sldLayoutId id="2147496464" r:id="rId3"/>
    <p:sldLayoutId id="2147496465" r:id="rId4"/>
    <p:sldLayoutId id="2147496466" r:id="rId5"/>
    <p:sldLayoutId id="2147496467" r:id="rId6"/>
    <p:sldLayoutId id="2147496468" r:id="rId7"/>
    <p:sldLayoutId id="2147496469" r:id="rId8"/>
    <p:sldLayoutId id="2147496470" r:id="rId9"/>
    <p:sldLayoutId id="2147496471" r:id="rId10"/>
    <p:sldLayoutId id="2147496472"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8437"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8438"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72C9CB41-D4CA-4887-869B-7195F7F68DF2}" type="datetime1">
              <a:rPr lang="lv-LV"/>
              <a:pPr>
                <a:defRPr/>
              </a:pPr>
              <a:t>11.11.2016</a:t>
            </a:fld>
            <a:endParaRPr lang="lv-LV"/>
          </a:p>
        </p:txBody>
      </p:sp>
      <p:sp>
        <p:nvSpPr>
          <p:cNvPr id="12" name="Footer Placeholder 5"/>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FBB7A02E-6B76-40F4-BCB1-76CC8AD94B74}"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73" r:id="rId1"/>
    <p:sldLayoutId id="2147496474" r:id="rId2"/>
    <p:sldLayoutId id="2147496475" r:id="rId3"/>
    <p:sldLayoutId id="2147496476" r:id="rId4"/>
    <p:sldLayoutId id="2147496477" r:id="rId5"/>
    <p:sldLayoutId id="2147496478" r:id="rId6"/>
    <p:sldLayoutId id="2147496479" r:id="rId7"/>
    <p:sldLayoutId id="2147496480" r:id="rId8"/>
    <p:sldLayoutId id="2147496481" r:id="rId9"/>
    <p:sldLayoutId id="2147496482" r:id="rId10"/>
    <p:sldLayoutId id="2147496483"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1945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59A2FF61-A681-4561-A207-F58099E325E6}"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FEA71905-CA17-4E0A-8FE0-73F0F92DFB1F}"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84" r:id="rId1"/>
    <p:sldLayoutId id="2147496485" r:id="rId2"/>
    <p:sldLayoutId id="2147496486" r:id="rId3"/>
    <p:sldLayoutId id="2147496487" r:id="rId4"/>
    <p:sldLayoutId id="2147496488" r:id="rId5"/>
    <p:sldLayoutId id="2147496489" r:id="rId6"/>
    <p:sldLayoutId id="2147496490" r:id="rId7"/>
    <p:sldLayoutId id="2147496491" r:id="rId8"/>
    <p:sldLayoutId id="2147496492" r:id="rId9"/>
    <p:sldLayoutId id="2147496493" r:id="rId10"/>
    <p:sldLayoutId id="2147496494"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051"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66B5F40F-2D6A-4A94-A0AC-469E19118D80}"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337B0250-4778-48D8-8E14-D719052C686C}"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297" r:id="rId1"/>
    <p:sldLayoutId id="2147496298" r:id="rId2"/>
    <p:sldLayoutId id="2147496299" r:id="rId3"/>
    <p:sldLayoutId id="2147496300" r:id="rId4"/>
    <p:sldLayoutId id="2147496301" r:id="rId5"/>
    <p:sldLayoutId id="2147496302" r:id="rId6"/>
    <p:sldLayoutId id="2147496303" r:id="rId7"/>
    <p:sldLayoutId id="2147496304" r:id="rId8"/>
    <p:sldLayoutId id="2147496305" r:id="rId9"/>
    <p:sldLayoutId id="2147496306" r:id="rId10"/>
    <p:sldLayoutId id="2147496307"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0483"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70AEDB14-E1C5-4889-9A3E-1D9ACF107869}"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53C11FC7-DE4B-40D9-B721-C0FDB33788DC}"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495" r:id="rId1"/>
    <p:sldLayoutId id="2147496496" r:id="rId2"/>
    <p:sldLayoutId id="2147496497" r:id="rId3"/>
    <p:sldLayoutId id="2147496498" r:id="rId4"/>
    <p:sldLayoutId id="2147496499" r:id="rId5"/>
    <p:sldLayoutId id="2147496500" r:id="rId6"/>
    <p:sldLayoutId id="2147496501" r:id="rId7"/>
    <p:sldLayoutId id="2147496502" r:id="rId8"/>
    <p:sldLayoutId id="2147496503" r:id="rId9"/>
    <p:sldLayoutId id="2147496504" r:id="rId10"/>
    <p:sldLayoutId id="2147496505"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1507"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6968667E-5D37-4B61-8B91-318067FE3CC7}"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B3FAF7ED-0081-4526-8AA0-2B5D27B8C9B2}"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06" r:id="rId1"/>
    <p:sldLayoutId id="2147496507" r:id="rId2"/>
    <p:sldLayoutId id="2147496508" r:id="rId3"/>
    <p:sldLayoutId id="2147496509" r:id="rId4"/>
    <p:sldLayoutId id="2147496510" r:id="rId5"/>
    <p:sldLayoutId id="2147496511" r:id="rId6"/>
    <p:sldLayoutId id="2147496512" r:id="rId7"/>
    <p:sldLayoutId id="2147496513" r:id="rId8"/>
    <p:sldLayoutId id="2147496514" r:id="rId9"/>
    <p:sldLayoutId id="2147496515" r:id="rId10"/>
    <p:sldLayoutId id="2147496516"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2531"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3C29142A-B977-4444-9550-919ABAA7CB87}"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5C959B8E-148B-4092-8E40-4CCC5F700CD6}"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17" r:id="rId1"/>
    <p:sldLayoutId id="2147496518" r:id="rId2"/>
    <p:sldLayoutId id="2147496519" r:id="rId3"/>
    <p:sldLayoutId id="2147496520" r:id="rId4"/>
    <p:sldLayoutId id="2147496521" r:id="rId5"/>
    <p:sldLayoutId id="2147496522" r:id="rId6"/>
    <p:sldLayoutId id="2147496523" r:id="rId7"/>
    <p:sldLayoutId id="2147496524" r:id="rId8"/>
    <p:sldLayoutId id="2147496525" r:id="rId9"/>
    <p:sldLayoutId id="2147496526" r:id="rId10"/>
    <p:sldLayoutId id="2147496527"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355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4FE1ACB1-4576-4905-B1AF-17D1E7D0C7F3}"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1CA738A0-40D7-4CEC-BA42-BEBB6AEEAD7D}"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28" r:id="rId1"/>
    <p:sldLayoutId id="2147496529" r:id="rId2"/>
    <p:sldLayoutId id="2147496530" r:id="rId3"/>
    <p:sldLayoutId id="2147496531" r:id="rId4"/>
    <p:sldLayoutId id="2147496532" r:id="rId5"/>
    <p:sldLayoutId id="2147496533" r:id="rId6"/>
    <p:sldLayoutId id="2147496534" r:id="rId7"/>
    <p:sldLayoutId id="2147496535" r:id="rId8"/>
    <p:sldLayoutId id="2147496536" r:id="rId9"/>
    <p:sldLayoutId id="2147496537" r:id="rId10"/>
    <p:sldLayoutId id="2147496538"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457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97937704-7635-4A23-98F1-7B238DE546D2}"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1774CE1D-335E-409B-A45A-C32FA7E21A42}"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39" r:id="rId1"/>
    <p:sldLayoutId id="2147496540" r:id="rId2"/>
    <p:sldLayoutId id="2147496541" r:id="rId3"/>
    <p:sldLayoutId id="2147496542" r:id="rId4"/>
    <p:sldLayoutId id="2147496543" r:id="rId5"/>
    <p:sldLayoutId id="2147496544" r:id="rId6"/>
    <p:sldLayoutId id="2147496545" r:id="rId7"/>
    <p:sldLayoutId id="2147496546" r:id="rId8"/>
    <p:sldLayoutId id="2147496547" r:id="rId9"/>
    <p:sldLayoutId id="2147496548" r:id="rId10"/>
    <p:sldLayoutId id="2147496549"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sp>
        <p:nvSpPr>
          <p:cNvPr id="12"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15" name="Straight Connector 14"/>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5606"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5607"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7" name="Date Placeholder 3"/>
          <p:cNvSpPr>
            <a:spLocks noGrp="1"/>
          </p:cNvSpPr>
          <p:nvPr>
            <p:ph type="dt" sz="half" idx="2"/>
          </p:nvPr>
        </p:nvSpPr>
        <p:spPr>
          <a:xfrm>
            <a:off x="6956425" y="6477000"/>
            <a:ext cx="2133600" cy="304800"/>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CF4B4D20-908C-4C1A-8681-109B735E6051}" type="datetime1">
              <a:rPr lang="lv-LV"/>
              <a:pPr>
                <a:defRPr/>
              </a:pPr>
              <a:t>11.11.2016</a:t>
            </a:fld>
            <a:endParaRPr lang="lv-LV"/>
          </a:p>
        </p:txBody>
      </p:sp>
      <p:sp>
        <p:nvSpPr>
          <p:cNvPr id="18" name="Footer Placeholder 4"/>
          <p:cNvSpPr>
            <a:spLocks noGrp="1"/>
          </p:cNvSpPr>
          <p:nvPr>
            <p:ph type="ftr" sz="quarter" idx="3"/>
          </p:nvPr>
        </p:nvSpPr>
        <p:spPr>
          <a:xfrm>
            <a:off x="2619375" y="6481763"/>
            <a:ext cx="4260850" cy="300037"/>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9" name="Slide Number Placeholder 5"/>
          <p:cNvSpPr>
            <a:spLocks noGrp="1"/>
          </p:cNvSpPr>
          <p:nvPr>
            <p:ph type="sldNum" sz="quarter" idx="4"/>
          </p:nvPr>
        </p:nvSpPr>
        <p:spPr>
          <a:xfrm>
            <a:off x="8450263" y="809625"/>
            <a:ext cx="503237" cy="300038"/>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3EF2C6CA-B073-4298-86B4-9980904B8F07}"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50" r:id="rId1"/>
    <p:sldLayoutId id="2147496551" r:id="rId2"/>
    <p:sldLayoutId id="2147496552" r:id="rId3"/>
    <p:sldLayoutId id="2147496553" r:id="rId4"/>
    <p:sldLayoutId id="2147496554" r:id="rId5"/>
    <p:sldLayoutId id="2147496555" r:id="rId6"/>
    <p:sldLayoutId id="2147496556" r:id="rId7"/>
    <p:sldLayoutId id="2147496557" r:id="rId8"/>
    <p:sldLayoutId id="2147496558" r:id="rId9"/>
    <p:sldLayoutId id="2147496559" r:id="rId10"/>
    <p:sldLayoutId id="2147496560"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6629"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66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F530BABA-873D-48A3-B222-845AC11D61D3}" type="datetime1">
              <a:rPr lang="lv-LV"/>
              <a:pPr>
                <a:defRPr/>
              </a:pPr>
              <a:t>11.11.2016</a:t>
            </a:fld>
            <a:endParaRPr lang="lv-LV"/>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FF6C181D-97EA-4098-9226-844B8376BBEB}"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61" r:id="rId1"/>
    <p:sldLayoutId id="2147496562" r:id="rId2"/>
    <p:sldLayoutId id="2147496563" r:id="rId3"/>
    <p:sldLayoutId id="2147496564" r:id="rId4"/>
    <p:sldLayoutId id="2147496565" r:id="rId5"/>
    <p:sldLayoutId id="2147496566" r:id="rId6"/>
    <p:sldLayoutId id="2147496567" r:id="rId7"/>
    <p:sldLayoutId id="2147496568" r:id="rId8"/>
    <p:sldLayoutId id="2147496569" r:id="rId9"/>
    <p:sldLayoutId id="2147496570" r:id="rId10"/>
    <p:sldLayoutId id="2147496571"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7653"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7654"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04F8B8EB-ECA0-48BD-B500-C71AAFE79941}" type="datetime1">
              <a:rPr lang="lv-LV"/>
              <a:pPr>
                <a:defRPr/>
              </a:pPr>
              <a:t>11.11.2016</a:t>
            </a:fld>
            <a:endParaRPr lang="lv-LV"/>
          </a:p>
        </p:txBody>
      </p:sp>
      <p:sp>
        <p:nvSpPr>
          <p:cNvPr id="12" name="Footer Placeholder 5"/>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37D987E8-7FD3-4755-88C6-C0B48EDFB59C}"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72" r:id="rId1"/>
    <p:sldLayoutId id="2147496573" r:id="rId2"/>
    <p:sldLayoutId id="2147496574" r:id="rId3"/>
    <p:sldLayoutId id="2147496575" r:id="rId4"/>
    <p:sldLayoutId id="2147496576" r:id="rId5"/>
    <p:sldLayoutId id="2147496577" r:id="rId6"/>
    <p:sldLayoutId id="2147496578" r:id="rId7"/>
    <p:sldLayoutId id="2147496579" r:id="rId8"/>
    <p:sldLayoutId id="2147496580" r:id="rId9"/>
    <p:sldLayoutId id="2147496581" r:id="rId10"/>
    <p:sldLayoutId id="2147496582"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867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AE8748D0-491F-4467-B2DE-F96F160554E2}"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2AAFDC5A-0209-458E-A8ED-F0825A3E725B}"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83" r:id="rId1"/>
    <p:sldLayoutId id="2147496584" r:id="rId2"/>
    <p:sldLayoutId id="2147496585" r:id="rId3"/>
    <p:sldLayoutId id="2147496586" r:id="rId4"/>
    <p:sldLayoutId id="2147496587" r:id="rId5"/>
    <p:sldLayoutId id="2147496588" r:id="rId6"/>
    <p:sldLayoutId id="2147496589" r:id="rId7"/>
    <p:sldLayoutId id="2147496590" r:id="rId8"/>
    <p:sldLayoutId id="2147496591" r:id="rId9"/>
    <p:sldLayoutId id="2147496592" r:id="rId10"/>
    <p:sldLayoutId id="2147496593"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2969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D64D6DA3-5263-4440-90A4-FD348E35B759}"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37FA15E5-DFE0-4AEA-9445-B5079D15FD70}"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594" r:id="rId1"/>
    <p:sldLayoutId id="2147496595" r:id="rId2"/>
    <p:sldLayoutId id="2147496596" r:id="rId3"/>
    <p:sldLayoutId id="2147496597" r:id="rId4"/>
    <p:sldLayoutId id="2147496598" r:id="rId5"/>
    <p:sldLayoutId id="2147496599" r:id="rId6"/>
    <p:sldLayoutId id="2147496600" r:id="rId7"/>
    <p:sldLayoutId id="2147496601" r:id="rId8"/>
    <p:sldLayoutId id="2147496602" r:id="rId9"/>
    <p:sldLayoutId id="2147496603" r:id="rId10"/>
    <p:sldLayoutId id="2147496604"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07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68E96273-CA6E-4498-84F2-9472D6398839}"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D87F19E0-013B-4B5E-8A2B-7C1B9DD6C5C3}"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08" r:id="rId1"/>
    <p:sldLayoutId id="2147496309" r:id="rId2"/>
    <p:sldLayoutId id="2147496310" r:id="rId3"/>
    <p:sldLayoutId id="2147496311" r:id="rId4"/>
    <p:sldLayoutId id="2147496312" r:id="rId5"/>
    <p:sldLayoutId id="2147496313" r:id="rId6"/>
    <p:sldLayoutId id="2147496314" r:id="rId7"/>
    <p:sldLayoutId id="2147496315" r:id="rId8"/>
    <p:sldLayoutId id="2147496316" r:id="rId9"/>
    <p:sldLayoutId id="2147496317" r:id="rId10"/>
    <p:sldLayoutId id="2147496318"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0723"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0E895B53-5691-4E33-B637-0FC930279D6B}"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FF7CF429-9C9A-4AD0-B31B-78216367BA64}"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05" r:id="rId1"/>
    <p:sldLayoutId id="2147496606" r:id="rId2"/>
    <p:sldLayoutId id="2147496607" r:id="rId3"/>
    <p:sldLayoutId id="2147496608" r:id="rId4"/>
    <p:sldLayoutId id="2147496609" r:id="rId5"/>
    <p:sldLayoutId id="2147496610" r:id="rId6"/>
    <p:sldLayoutId id="2147496611" r:id="rId7"/>
    <p:sldLayoutId id="2147496612" r:id="rId8"/>
    <p:sldLayoutId id="2147496613" r:id="rId9"/>
    <p:sldLayoutId id="2147496614" r:id="rId10"/>
    <p:sldLayoutId id="2147496615"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1749"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175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3C7B351F-487D-4D31-8B6C-1ED1FADEFA2E}" type="datetime1">
              <a:rPr lang="lv-LV"/>
              <a:pPr>
                <a:defRPr/>
              </a:pPr>
              <a:t>11.11.2016</a:t>
            </a:fld>
            <a:endParaRPr lang="lv-LV"/>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96F8BC2E-35DC-4D5A-B0AC-0CAF9211B12C}"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16" r:id="rId1"/>
    <p:sldLayoutId id="2147496617" r:id="rId2"/>
    <p:sldLayoutId id="2147496618" r:id="rId3"/>
    <p:sldLayoutId id="2147496619" r:id="rId4"/>
    <p:sldLayoutId id="2147496620" r:id="rId5"/>
    <p:sldLayoutId id="2147496621" r:id="rId6"/>
    <p:sldLayoutId id="2147496622" r:id="rId7"/>
    <p:sldLayoutId id="2147496623" r:id="rId8"/>
    <p:sldLayoutId id="2147496624" r:id="rId9"/>
    <p:sldLayoutId id="2147496625" r:id="rId10"/>
    <p:sldLayoutId id="2147496626"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2773"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2774"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A597AAB1-F5AE-4B5B-A4E4-963AA7808B03}" type="datetime1">
              <a:rPr lang="lv-LV"/>
              <a:pPr>
                <a:defRPr/>
              </a:pPr>
              <a:t>11.11.2016</a:t>
            </a:fld>
            <a:endParaRPr lang="lv-LV"/>
          </a:p>
        </p:txBody>
      </p:sp>
      <p:sp>
        <p:nvSpPr>
          <p:cNvPr id="12" name="Footer Placeholder 5"/>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370A09A6-9FE7-4D59-A7FE-B1FF364829FD}"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27" r:id="rId1"/>
    <p:sldLayoutId id="2147496628" r:id="rId2"/>
    <p:sldLayoutId id="2147496629" r:id="rId3"/>
    <p:sldLayoutId id="2147496630" r:id="rId4"/>
    <p:sldLayoutId id="2147496631" r:id="rId5"/>
    <p:sldLayoutId id="2147496632" r:id="rId6"/>
    <p:sldLayoutId id="2147496633" r:id="rId7"/>
    <p:sldLayoutId id="2147496634" r:id="rId8"/>
    <p:sldLayoutId id="2147496635" r:id="rId9"/>
    <p:sldLayoutId id="2147496636" r:id="rId10"/>
    <p:sldLayoutId id="2147496637"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379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54D335C2-20BA-4798-9EA2-783583866848}"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CDDABCD2-70E1-4C6E-87B1-42744F42362E}"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38" r:id="rId1"/>
    <p:sldLayoutId id="2147496639" r:id="rId2"/>
    <p:sldLayoutId id="2147496640" r:id="rId3"/>
    <p:sldLayoutId id="2147496641" r:id="rId4"/>
    <p:sldLayoutId id="2147496642" r:id="rId5"/>
    <p:sldLayoutId id="2147496643" r:id="rId6"/>
    <p:sldLayoutId id="2147496644" r:id="rId7"/>
    <p:sldLayoutId id="2147496645" r:id="rId8"/>
    <p:sldLayoutId id="2147496646" r:id="rId9"/>
    <p:sldLayoutId id="2147496647" r:id="rId10"/>
    <p:sldLayoutId id="2147496648"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481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BE73D026-5A26-441A-BEAA-AD280799D4C0}"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F04BDD26-2F3C-4435-ABF3-6DB630944E7C}"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49" r:id="rId1"/>
    <p:sldLayoutId id="2147496650" r:id="rId2"/>
    <p:sldLayoutId id="2147496651" r:id="rId3"/>
    <p:sldLayoutId id="2147496652" r:id="rId4"/>
    <p:sldLayoutId id="2147496653" r:id="rId5"/>
    <p:sldLayoutId id="2147496654" r:id="rId6"/>
    <p:sldLayoutId id="2147496655" r:id="rId7"/>
    <p:sldLayoutId id="2147496656" r:id="rId8"/>
    <p:sldLayoutId id="2147496657" r:id="rId9"/>
    <p:sldLayoutId id="2147496658" r:id="rId10"/>
    <p:sldLayoutId id="2147496659"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5843"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F73C3E60-EC7A-411F-982D-E1865501723D}"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C7A5C687-087D-46EB-9098-ACDD9A60DA06}"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60" r:id="rId1"/>
    <p:sldLayoutId id="2147496661" r:id="rId2"/>
    <p:sldLayoutId id="2147496662" r:id="rId3"/>
    <p:sldLayoutId id="2147496663" r:id="rId4"/>
    <p:sldLayoutId id="2147496664" r:id="rId5"/>
    <p:sldLayoutId id="2147496665" r:id="rId6"/>
    <p:sldLayoutId id="2147496666" r:id="rId7"/>
    <p:sldLayoutId id="2147496667" r:id="rId8"/>
    <p:sldLayoutId id="2147496668" r:id="rId9"/>
    <p:sldLayoutId id="2147496669" r:id="rId10"/>
    <p:sldLayoutId id="2147496670"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1116013" y="268288"/>
            <a:ext cx="5111750" cy="1398587"/>
          </a:xfrm>
          <a:prstGeom prst="rect">
            <a:avLst/>
          </a:prstGeom>
        </p:spPr>
        <p:txBody>
          <a:bodyPr vert="horz" wrap="square" lIns="91440" tIns="45720" rIns="91440" bIns="45720" numCol="1" anchor="ctr" anchorCtr="0" compatLnSpc="1">
            <a:prstTxWarp prst="textNoShape">
              <a:avLst/>
            </a:prstTxWarp>
            <a:normAutofit/>
          </a:bodyPr>
          <a:lstStyle/>
          <a:p>
            <a:pPr lvl="0"/>
            <a:r>
              <a:rPr lang="lv-LV" smtClean="0"/>
              <a:t>	</a:t>
            </a:r>
            <a:r>
              <a:rPr lang="en-US" smtClean="0"/>
              <a:t>Rediģēt šablona virsraksta stilu</a:t>
            </a:r>
          </a:p>
        </p:txBody>
      </p:sp>
      <p:sp>
        <p:nvSpPr>
          <p:cNvPr id="3687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5384D0BF-63F4-4F80-A994-4A58175CBED3}" type="datetime1">
              <a:rPr lang="lv-LV"/>
              <a:pPr>
                <a:defRPr/>
              </a:pPr>
              <a:t>11.11.2016</a:t>
            </a:fld>
            <a:endParaRPr lang="lv-LV"/>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3159FB55-219B-468F-9A79-6EF4150E4126}"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71" r:id="rId1"/>
    <p:sldLayoutId id="2147496672" r:id="rId2"/>
    <p:sldLayoutId id="2147496673" r:id="rId3"/>
    <p:sldLayoutId id="2147496674" r:id="rId4"/>
    <p:sldLayoutId id="2147496675" r:id="rId5"/>
    <p:sldLayoutId id="2147496676" r:id="rId6"/>
    <p:sldLayoutId id="2147496677" r:id="rId7"/>
    <p:sldLayoutId id="2147496678" r:id="rId8"/>
    <p:sldLayoutId id="2147496679" r:id="rId9"/>
    <p:sldLayoutId id="2147496680" r:id="rId10"/>
    <p:sldLayoutId id="2147496681"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mj-lt"/>
          <a:ea typeface="+mj-ea"/>
          <a:cs typeface="+mj-cs"/>
        </a:defRPr>
      </a:lvl1pPr>
      <a:lvl2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2pPr>
      <a:lvl3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3pPr>
      <a:lvl4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4pPr>
      <a:lvl5pPr marL="484188" indent="-484188" algn="l" rtl="0" eaLnBrk="0" fontAlgn="base" hangingPunct="0">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5pPr>
      <a:lvl6pPr marL="9413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6pPr>
      <a:lvl7pPr marL="13985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7pPr>
      <a:lvl8pPr marL="18557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8pPr>
      <a:lvl9pPr marL="2312988" indent="-484188" algn="l" rtl="0" fontAlgn="base">
        <a:spcBef>
          <a:spcPct val="0"/>
        </a:spcBef>
        <a:spcAft>
          <a:spcPct val="0"/>
        </a:spcAft>
        <a:defRPr sz="3400" b="1">
          <a:solidFill>
            <a:srgbClr val="FFCC00"/>
          </a:solidFill>
          <a:effectLst>
            <a:outerShdw blurRad="38100" dist="38100" dir="2700000" algn="tl">
              <a:srgbClr val="000000"/>
            </a:outerShdw>
          </a:effectLst>
          <a:latin typeface="Arial Unicode MS" pitchFamily="34" charset="-128"/>
        </a:defRPr>
      </a:lvl9pPr>
    </p:titleStyle>
    <p:bodyStyle>
      <a:lvl1pPr marL="447675" indent="-382588" algn="l" rtl="0" eaLnBrk="0" fontAlgn="base" hangingPunct="0">
        <a:spcBef>
          <a:spcPct val="20000"/>
        </a:spcBef>
        <a:spcAft>
          <a:spcPct val="0"/>
        </a:spcAft>
        <a:buClr>
          <a:schemeClr val="hlink"/>
        </a:buClr>
        <a:buSzPct val="80000"/>
        <a:buFont typeface="Wingdings 2" pitchFamily="18" charset="2"/>
        <a:buChar char="²"/>
        <a:defRPr sz="3000" b="1">
          <a:solidFill>
            <a:schemeClr val="tx2"/>
          </a:solidFill>
          <a:latin typeface="+mn-lt"/>
          <a:ea typeface="+mn-ea"/>
          <a:cs typeface="+mn-cs"/>
        </a:defRPr>
      </a:lvl1pPr>
      <a:lvl2pPr marL="822325" indent="-285750" algn="l" rtl="0" eaLnBrk="0" fontAlgn="base" hangingPunct="0">
        <a:spcBef>
          <a:spcPct val="20000"/>
        </a:spcBef>
        <a:spcAft>
          <a:spcPct val="0"/>
        </a:spcAft>
        <a:buClr>
          <a:schemeClr val="hlink"/>
        </a:buClr>
        <a:buSzPct val="95000"/>
        <a:buFont typeface="Symbol" pitchFamily="18" charset="2"/>
        <a:buChar char="¨"/>
        <a:defRPr sz="2600" b="1">
          <a:solidFill>
            <a:schemeClr val="tx2"/>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2"/>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2"/>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2"/>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sp>
        <p:nvSpPr>
          <p:cNvPr id="12"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15" name="Straight Connector 14"/>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789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789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7" name="Date Placeholder 3"/>
          <p:cNvSpPr>
            <a:spLocks noGrp="1"/>
          </p:cNvSpPr>
          <p:nvPr>
            <p:ph type="dt" sz="half" idx="2"/>
          </p:nvPr>
        </p:nvSpPr>
        <p:spPr>
          <a:xfrm>
            <a:off x="6956425" y="6477000"/>
            <a:ext cx="2133600" cy="304800"/>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1639EBE6-1966-4AE8-9493-DF1AB0088F54}" type="datetime1">
              <a:rPr lang="lv-LV"/>
              <a:pPr>
                <a:defRPr/>
              </a:pPr>
              <a:t>11.11.2016</a:t>
            </a:fld>
            <a:endParaRPr lang="lv-LV"/>
          </a:p>
        </p:txBody>
      </p:sp>
      <p:sp>
        <p:nvSpPr>
          <p:cNvPr id="18" name="Footer Placeholder 4"/>
          <p:cNvSpPr>
            <a:spLocks noGrp="1"/>
          </p:cNvSpPr>
          <p:nvPr>
            <p:ph type="ftr" sz="quarter" idx="3"/>
          </p:nvPr>
        </p:nvSpPr>
        <p:spPr>
          <a:xfrm>
            <a:off x="2619375" y="6481763"/>
            <a:ext cx="4260850" cy="300037"/>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9" name="Slide Number Placeholder 5"/>
          <p:cNvSpPr>
            <a:spLocks noGrp="1"/>
          </p:cNvSpPr>
          <p:nvPr>
            <p:ph type="sldNum" sz="quarter" idx="4"/>
          </p:nvPr>
        </p:nvSpPr>
        <p:spPr>
          <a:xfrm>
            <a:off x="8450263" y="809625"/>
            <a:ext cx="503237" cy="300038"/>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31E2E6EC-8922-4CF7-B016-AC5271BD7CE1}"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82" r:id="rId1"/>
    <p:sldLayoutId id="2147496683" r:id="rId2"/>
    <p:sldLayoutId id="2147496684" r:id="rId3"/>
    <p:sldLayoutId id="2147496685" r:id="rId4"/>
    <p:sldLayoutId id="2147496686" r:id="rId5"/>
    <p:sldLayoutId id="2147496687" r:id="rId6"/>
    <p:sldLayoutId id="2147496688" r:id="rId7"/>
    <p:sldLayoutId id="2147496689" r:id="rId8"/>
    <p:sldLayoutId id="2147496690" r:id="rId9"/>
    <p:sldLayoutId id="2147496691" r:id="rId10"/>
    <p:sldLayoutId id="2147496692"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917"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8918"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F181D01C-7AC2-4C8F-BCDB-D04856798532}" type="datetime1">
              <a:rPr lang="lv-LV"/>
              <a:pPr>
                <a:defRPr/>
              </a:pPr>
              <a:t>11.11.2016</a:t>
            </a:fld>
            <a:endParaRPr lang="lv-LV"/>
          </a:p>
        </p:txBody>
      </p:sp>
      <p:sp>
        <p:nvSpPr>
          <p:cNvPr id="12" name="Footer Placeholder 5"/>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F01FB62F-60DD-47B2-AC83-7E9245AC7D05}"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693" r:id="rId1"/>
    <p:sldLayoutId id="2147496694" r:id="rId2"/>
    <p:sldLayoutId id="2147496695" r:id="rId3"/>
    <p:sldLayoutId id="2147496696" r:id="rId4"/>
    <p:sldLayoutId id="2147496697" r:id="rId5"/>
    <p:sldLayoutId id="2147496698" r:id="rId6"/>
    <p:sldLayoutId id="2147496699" r:id="rId7"/>
    <p:sldLayoutId id="2147496700" r:id="rId8"/>
    <p:sldLayoutId id="2147496701" r:id="rId9"/>
    <p:sldLayoutId id="2147496702" r:id="rId10"/>
    <p:sldLayoutId id="2147496703"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3993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CF05019A-BF14-4C16-94D7-AE023FB9AD27}"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4FA74F0F-F4A1-4A56-A4AA-CF960F0DAB52}"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704" r:id="rId1"/>
    <p:sldLayoutId id="2147496705" r:id="rId2"/>
    <p:sldLayoutId id="2147496706" r:id="rId3"/>
    <p:sldLayoutId id="2147496707" r:id="rId4"/>
    <p:sldLayoutId id="2147496708" r:id="rId5"/>
    <p:sldLayoutId id="2147496709" r:id="rId6"/>
    <p:sldLayoutId id="2147496710" r:id="rId7"/>
    <p:sldLayoutId id="2147496711" r:id="rId8"/>
    <p:sldLayoutId id="2147496712" r:id="rId9"/>
    <p:sldLayoutId id="2147496713" r:id="rId10"/>
    <p:sldLayoutId id="2147496714"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409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E9D52707-C5F5-49E0-817A-D6D6588F9D9A}"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694E06F5-6134-4ACC-8FF7-057650D36011}"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19" r:id="rId1"/>
    <p:sldLayoutId id="2147496320" r:id="rId2"/>
    <p:sldLayoutId id="2147496321" r:id="rId3"/>
    <p:sldLayoutId id="2147496322" r:id="rId4"/>
    <p:sldLayoutId id="2147496323" r:id="rId5"/>
    <p:sldLayoutId id="2147496324" r:id="rId6"/>
    <p:sldLayoutId id="2147496325" r:id="rId7"/>
    <p:sldLayoutId id="2147496326" r:id="rId8"/>
    <p:sldLayoutId id="2147496327" r:id="rId9"/>
    <p:sldLayoutId id="2147496328" r:id="rId10"/>
    <p:sldLayoutId id="2147496329"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62"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40963"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D1CBDC34-1CAB-44E8-B9AB-6C622659A11B}"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96AA712D-5C20-4C66-BA54-00B6F12CD0D3}"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715" r:id="rId1"/>
    <p:sldLayoutId id="2147496716" r:id="rId2"/>
    <p:sldLayoutId id="2147496717" r:id="rId3"/>
    <p:sldLayoutId id="2147496718" r:id="rId4"/>
    <p:sldLayoutId id="2147496719" r:id="rId5"/>
    <p:sldLayoutId id="2147496720" r:id="rId6"/>
    <p:sldLayoutId id="2147496721" r:id="rId7"/>
    <p:sldLayoutId id="2147496722" r:id="rId8"/>
    <p:sldLayoutId id="2147496723" r:id="rId9"/>
    <p:sldLayoutId id="2147496724" r:id="rId10"/>
    <p:sldLayoutId id="2147496725" r:id="rId11"/>
    <p:sldLayoutId id="2147496726" r:id="rId12"/>
    <p:sldLayoutId id="2147496727" r:id="rId13"/>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41987"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108700" y="6556375"/>
            <a:ext cx="210185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D425EA1C-23A3-4C6A-B57B-D6291F97DB4E}" type="datetime1">
              <a:rPr lang="lv-LV"/>
              <a:pPr>
                <a:defRPr/>
              </a:pPr>
              <a:t>11.11.2016</a:t>
            </a:fld>
            <a:endParaRPr lang="lv-LV"/>
          </a:p>
        </p:txBody>
      </p:sp>
      <p:sp>
        <p:nvSpPr>
          <p:cNvPr id="12" name="Footer Placeholder 5"/>
          <p:cNvSpPr>
            <a:spLocks noGrp="1"/>
          </p:cNvSpPr>
          <p:nvPr>
            <p:ph type="ftr" sz="quarter" idx="3"/>
          </p:nvPr>
        </p:nvSpPr>
        <p:spPr>
          <a:xfrm>
            <a:off x="1169988" y="6557963"/>
            <a:ext cx="4948237"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F527E833-3769-4758-BA2A-C6698F450DC0}"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728" r:id="rId1"/>
    <p:sldLayoutId id="2147496729" r:id="rId2"/>
    <p:sldLayoutId id="2147496730" r:id="rId3"/>
    <p:sldLayoutId id="2147496731" r:id="rId4"/>
    <p:sldLayoutId id="2147496732" r:id="rId5"/>
    <p:sldLayoutId id="2147496733" r:id="rId6"/>
    <p:sldLayoutId id="2147496734" r:id="rId7"/>
    <p:sldLayoutId id="2147496735" r:id="rId8"/>
    <p:sldLayoutId id="2147496736" r:id="rId9"/>
    <p:sldLayoutId id="2147496737" r:id="rId10"/>
    <p:sldLayoutId id="2147496738"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301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lv-LV" smtClean="0"/>
              <a:t>Образец заголовка</a:t>
            </a:r>
            <a:endParaRPr lang="lv-LV" altLang="lv-LV" smtClean="0"/>
          </a:p>
        </p:txBody>
      </p:sp>
      <p:sp>
        <p:nvSpPr>
          <p:cNvPr id="4301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lv-LV" smtClean="0"/>
              <a:t>Образец текста</a:t>
            </a:r>
          </a:p>
          <a:p>
            <a:pPr lvl="1"/>
            <a:r>
              <a:rPr lang="ru-RU" altLang="lv-LV" smtClean="0"/>
              <a:t>Второй уровень</a:t>
            </a:r>
          </a:p>
          <a:p>
            <a:pPr lvl="2"/>
            <a:r>
              <a:rPr lang="ru-RU" altLang="lv-LV" smtClean="0"/>
              <a:t>Третий уровень</a:t>
            </a:r>
          </a:p>
          <a:p>
            <a:pPr lvl="3"/>
            <a:r>
              <a:rPr lang="ru-RU" altLang="lv-LV" smtClean="0"/>
              <a:t>Четвертый уровень</a:t>
            </a:r>
          </a:p>
          <a:p>
            <a:pPr lvl="4"/>
            <a:r>
              <a:rPr lang="ru-RU" altLang="lv-LV" smtClean="0"/>
              <a:t>Пятый уровень</a:t>
            </a:r>
            <a:endParaRPr lang="lv-LV" altLang="lv-LV"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0F13D36A-2D4A-495F-854F-304793F32E33}" type="datetime1">
              <a:rPr lang="lv-LV"/>
              <a:pPr>
                <a:defRPr/>
              </a:pPr>
              <a:t>11.11.2016</a:t>
            </a:fld>
            <a:endParaRPr lang="lv-LV"/>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F1BC6F64-69D4-4144-BF3E-0DE023660EE2}"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739" r:id="rId1"/>
    <p:sldLayoutId id="2147496740" r:id="rId2"/>
    <p:sldLayoutId id="2147496741" r:id="rId3"/>
    <p:sldLayoutId id="2147496742" r:id="rId4"/>
    <p:sldLayoutId id="2147496743" r:id="rId5"/>
    <p:sldLayoutId id="2147496744" r:id="rId6"/>
    <p:sldLayoutId id="2147496745" r:id="rId7"/>
    <p:sldLayoutId id="2147496746" r:id="rId8"/>
    <p:sldLayoutId id="2147496747" r:id="rId9"/>
    <p:sldLayoutId id="2147496748" r:id="rId10"/>
    <p:sldLayoutId id="2147496749" r:id="rId11"/>
    <p:sldLayoutId id="2147496750" r:id="rId12"/>
    <p:sldLayoutId id="2147496751" r:id="rId13"/>
  </p:sldLayoutIdLst>
  <p:transition spd="slow">
    <p:wip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sp>
        <p:nvSpPr>
          <p:cNvPr id="12"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15" name="Straight Connector 14"/>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126"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5127"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7" name="Date Placeholder 3"/>
          <p:cNvSpPr>
            <a:spLocks noGrp="1"/>
          </p:cNvSpPr>
          <p:nvPr>
            <p:ph type="dt" sz="half" idx="2"/>
          </p:nvPr>
        </p:nvSpPr>
        <p:spPr>
          <a:xfrm>
            <a:off x="6956425" y="6477000"/>
            <a:ext cx="2133600" cy="304800"/>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26920F3C-E524-42A1-9439-F3C60E9F6165}" type="datetime1">
              <a:rPr lang="lv-LV"/>
              <a:pPr>
                <a:defRPr/>
              </a:pPr>
              <a:t>11.11.2016</a:t>
            </a:fld>
            <a:endParaRPr lang="lv-LV"/>
          </a:p>
        </p:txBody>
      </p:sp>
      <p:sp>
        <p:nvSpPr>
          <p:cNvPr id="18" name="Footer Placeholder 4"/>
          <p:cNvSpPr>
            <a:spLocks noGrp="1"/>
          </p:cNvSpPr>
          <p:nvPr>
            <p:ph type="ftr" sz="quarter" idx="3"/>
          </p:nvPr>
        </p:nvSpPr>
        <p:spPr>
          <a:xfrm>
            <a:off x="2619375" y="6481763"/>
            <a:ext cx="4260850" cy="300037"/>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9" name="Slide Number Placeholder 5"/>
          <p:cNvSpPr>
            <a:spLocks noGrp="1"/>
          </p:cNvSpPr>
          <p:nvPr>
            <p:ph type="sldNum" sz="quarter" idx="4"/>
          </p:nvPr>
        </p:nvSpPr>
        <p:spPr>
          <a:xfrm>
            <a:off x="8450263" y="809625"/>
            <a:ext cx="503237" cy="300038"/>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9663F51F-FD8B-4D8D-B6C1-67D89DBA9CE2}"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30" r:id="rId1"/>
    <p:sldLayoutId id="2147496331" r:id="rId2"/>
    <p:sldLayoutId id="2147496332" r:id="rId3"/>
    <p:sldLayoutId id="2147496333" r:id="rId4"/>
    <p:sldLayoutId id="2147496334" r:id="rId5"/>
    <p:sldLayoutId id="2147496335" r:id="rId6"/>
    <p:sldLayoutId id="2147496336" r:id="rId7"/>
    <p:sldLayoutId id="2147496337" r:id="rId8"/>
    <p:sldLayoutId id="2147496338" r:id="rId9"/>
    <p:sldLayoutId id="2147496339" r:id="rId10"/>
    <p:sldLayoutId id="2147496340"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149"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615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D03AC588-D845-48CA-BA3B-6954B9E64E31}" type="datetime1">
              <a:rPr lang="lv-LV"/>
              <a:pPr>
                <a:defRPr/>
              </a:pPr>
              <a:t>11.11.2016</a:t>
            </a:fld>
            <a:endParaRPr lang="lv-LV"/>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5F55FBAD-34BC-4F34-9B75-B1A9F3E1D4D4}"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41" r:id="rId1"/>
    <p:sldLayoutId id="2147496342" r:id="rId2"/>
    <p:sldLayoutId id="2147496343" r:id="rId3"/>
    <p:sldLayoutId id="2147496344" r:id="rId4"/>
    <p:sldLayoutId id="2147496345" r:id="rId5"/>
    <p:sldLayoutId id="2147496346" r:id="rId6"/>
    <p:sldLayoutId id="2147496347" r:id="rId7"/>
    <p:sldLayoutId id="2147496348" r:id="rId8"/>
    <p:sldLayoutId id="2147496349" r:id="rId9"/>
    <p:sldLayoutId id="2147496350" r:id="rId10"/>
    <p:sldLayoutId id="2147496351"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0">
              <a:solidFill>
                <a:srgbClr val="FFFFFF"/>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173"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7174"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A979F005-15E7-4DFD-815D-B29856D8B0A9}" type="datetime1">
              <a:rPr lang="lv-LV"/>
              <a:pPr>
                <a:defRPr/>
              </a:pPr>
              <a:t>11.11.2016</a:t>
            </a:fld>
            <a:endParaRPr lang="lv-LV"/>
          </a:p>
        </p:txBody>
      </p:sp>
      <p:sp>
        <p:nvSpPr>
          <p:cNvPr id="12" name="Footer Placeholder 5"/>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D4A4D612-8394-4F81-A42B-2BC28F54C40F}"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52" r:id="rId1"/>
    <p:sldLayoutId id="2147496353" r:id="rId2"/>
    <p:sldLayoutId id="2147496354" r:id="rId3"/>
    <p:sldLayoutId id="2147496355" r:id="rId4"/>
    <p:sldLayoutId id="2147496356" r:id="rId5"/>
    <p:sldLayoutId id="2147496357" r:id="rId6"/>
    <p:sldLayoutId id="2147496358" r:id="rId7"/>
    <p:sldLayoutId id="2147496359" r:id="rId8"/>
    <p:sldLayoutId id="2147496360" r:id="rId9"/>
    <p:sldLayoutId id="2147496361" r:id="rId10"/>
    <p:sldLayoutId id="2147496362"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8195"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6"/>
          <p:cNvSpPr>
            <a:spLocks noGrp="1"/>
          </p:cNvSpPr>
          <p:nvPr>
            <p:ph type="dt" sz="half" idx="2"/>
          </p:nvPr>
        </p:nvSpPr>
        <p:spPr>
          <a:xfrm>
            <a:off x="4791075" y="6481763"/>
            <a:ext cx="2130425"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000" b="0">
                <a:solidFill>
                  <a:schemeClr val="tx1"/>
                </a:solidFill>
                <a:cs typeface="+mn-cs"/>
              </a:defRPr>
            </a:lvl1pPr>
          </a:lstStyle>
          <a:p>
            <a:pPr>
              <a:defRPr/>
            </a:pPr>
            <a:fld id="{24F79A44-4A84-48DD-98C0-A08C6E3AC91F}" type="datetime1">
              <a:rPr lang="lv-LV"/>
              <a:pPr>
                <a:defRPr/>
              </a:pPr>
              <a:t>11.11.2016</a:t>
            </a:fld>
            <a:endParaRPr lang="lv-LV"/>
          </a:p>
        </p:txBody>
      </p:sp>
      <p:sp>
        <p:nvSpPr>
          <p:cNvPr id="12" name="Footer Placeholder 7"/>
          <p:cNvSpPr>
            <a:spLocks noGrp="1"/>
          </p:cNvSpPr>
          <p:nvPr>
            <p:ph type="ftr" sz="quarter" idx="3"/>
          </p:nvPr>
        </p:nvSpPr>
        <p:spPr>
          <a:xfrm>
            <a:off x="457200" y="6481763"/>
            <a:ext cx="426085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000" b="0">
                <a:solidFill>
                  <a:schemeClr val="tx1"/>
                </a:solidFill>
                <a:cs typeface="+mn-cs"/>
              </a:defRPr>
            </a:lvl1pPr>
          </a:lstStyle>
          <a:p>
            <a:pPr>
              <a:defRPr/>
            </a:pPr>
            <a:endParaRPr lang="en-US"/>
          </a:p>
        </p:txBody>
      </p:sp>
      <p:sp>
        <p:nvSpPr>
          <p:cNvPr id="15" name="Slide Number Placeholder 8"/>
          <p:cNvSpPr>
            <a:spLocks noGrp="1"/>
          </p:cNvSpPr>
          <p:nvPr>
            <p:ph type="sldNum" sz="quarter" idx="4"/>
          </p:nvPr>
        </p:nvSpPr>
        <p:spPr>
          <a:xfrm>
            <a:off x="7589838" y="6483350"/>
            <a:ext cx="503237"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0">
                <a:solidFill>
                  <a:schemeClr val="tx1"/>
                </a:solidFill>
                <a:cs typeface="+mn-cs"/>
              </a:defRPr>
            </a:lvl1pPr>
          </a:lstStyle>
          <a:p>
            <a:pPr>
              <a:defRPr/>
            </a:pPr>
            <a:fld id="{C2ED9B22-7FA1-484A-8943-D0A2587B9EFE}"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63" r:id="rId1"/>
    <p:sldLayoutId id="2147496364" r:id="rId2"/>
    <p:sldLayoutId id="2147496365" r:id="rId3"/>
    <p:sldLayoutId id="2147496366" r:id="rId4"/>
    <p:sldLayoutId id="2147496367" r:id="rId5"/>
    <p:sldLayoutId id="2147496368" r:id="rId6"/>
    <p:sldLayoutId id="2147496369" r:id="rId7"/>
    <p:sldLayoutId id="2147496370" r:id="rId8"/>
    <p:sldLayoutId id="2147496371" r:id="rId9"/>
    <p:sldLayoutId id="2147496372" r:id="rId10"/>
    <p:sldLayoutId id="2147496373"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21"/>
          <p:cNvSpPr>
            <a:spLocks noGrp="1"/>
          </p:cNvSpPr>
          <p:nvPr>
            <p:ph type="title"/>
          </p:nvPr>
        </p:nvSpPr>
        <p:spPr bwMode="auto">
          <a:xfrm>
            <a:off x="457200" y="268288"/>
            <a:ext cx="82296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Rediģēt šablona virsraksta stilu</a:t>
            </a:r>
          </a:p>
        </p:txBody>
      </p:sp>
      <p:sp>
        <p:nvSpPr>
          <p:cNvPr id="9219"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Noklikšķiniet, lai rediģētu šablona teksta stilus</a:t>
            </a:r>
          </a:p>
          <a:p>
            <a:pPr lvl="1"/>
            <a:r>
              <a:rPr lang="en-US" altLang="lv-LV" smtClean="0"/>
              <a:t>Otrais līmenis</a:t>
            </a:r>
          </a:p>
          <a:p>
            <a:pPr lvl="2"/>
            <a:r>
              <a:rPr lang="en-US" altLang="lv-LV" smtClean="0"/>
              <a:t>Trešais līmenis</a:t>
            </a:r>
          </a:p>
          <a:p>
            <a:pPr lvl="3"/>
            <a:r>
              <a:rPr lang="en-US" altLang="lv-LV" smtClean="0"/>
              <a:t>Ceturtais līmenis</a:t>
            </a:r>
          </a:p>
          <a:p>
            <a:pPr lvl="4"/>
            <a:r>
              <a:rPr lang="en-US" altLang="lv-LV" smtClean="0"/>
              <a:t>Piektais līmenis</a:t>
            </a:r>
          </a:p>
        </p:txBody>
      </p:sp>
      <p:sp>
        <p:nvSpPr>
          <p:cNvPr id="10" name="Date Placeholder 4"/>
          <p:cNvSpPr>
            <a:spLocks noGrp="1"/>
          </p:cNvSpPr>
          <p:nvPr>
            <p:ph type="dt" sz="half" idx="2"/>
          </p:nvPr>
        </p:nvSpPr>
        <p:spPr>
          <a:xfrm>
            <a:off x="6278563" y="6556375"/>
            <a:ext cx="2133600" cy="301625"/>
          </a:xfrm>
          <a:prstGeom prst="rect">
            <a:avLst/>
          </a:prstGeom>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900" b="0">
                <a:solidFill>
                  <a:schemeClr val="tx1"/>
                </a:solidFill>
                <a:cs typeface="+mn-cs"/>
              </a:defRPr>
            </a:lvl1pPr>
          </a:lstStyle>
          <a:p>
            <a:pPr>
              <a:defRPr/>
            </a:pPr>
            <a:fld id="{8CEF1908-83DF-4124-B183-50B1FAE9154B}" type="datetime1">
              <a:rPr lang="lv-LV"/>
              <a:pPr>
                <a:defRPr/>
              </a:pPr>
              <a:t>11.11.2016</a:t>
            </a:fld>
            <a:endParaRPr lang="lv-LV"/>
          </a:p>
        </p:txBody>
      </p:sp>
      <p:sp>
        <p:nvSpPr>
          <p:cNvPr id="12" name="Footer Placeholder 5"/>
          <p:cNvSpPr>
            <a:spLocks noGrp="1"/>
          </p:cNvSpPr>
          <p:nvPr>
            <p:ph type="ftr" sz="quarter" idx="3"/>
          </p:nvPr>
        </p:nvSpPr>
        <p:spPr>
          <a:xfrm>
            <a:off x="1135063" y="6556375"/>
            <a:ext cx="5143500" cy="301625"/>
          </a:xfrm>
          <a:prstGeom prst="rect">
            <a:avLst/>
          </a:prstGeom>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900" b="0">
                <a:solidFill>
                  <a:schemeClr val="tx1"/>
                </a:solidFill>
                <a:cs typeface="+mn-cs"/>
              </a:defRPr>
            </a:lvl1pPr>
          </a:lstStyle>
          <a:p>
            <a:pPr>
              <a:defRPr/>
            </a:pPr>
            <a:endParaRPr lang="en-US"/>
          </a:p>
        </p:txBody>
      </p:sp>
      <p:sp>
        <p:nvSpPr>
          <p:cNvPr id="15"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900" b="0">
                <a:solidFill>
                  <a:schemeClr val="tx1"/>
                </a:solidFill>
                <a:cs typeface="+mn-cs"/>
              </a:defRPr>
            </a:lvl1pPr>
          </a:lstStyle>
          <a:p>
            <a:pPr>
              <a:defRPr/>
            </a:pPr>
            <a:fld id="{D3CCD930-AD37-45AA-BEEE-D56807D96154}"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96374" r:id="rId1"/>
    <p:sldLayoutId id="2147496375" r:id="rId2"/>
    <p:sldLayoutId id="2147496376" r:id="rId3"/>
    <p:sldLayoutId id="2147496377" r:id="rId4"/>
    <p:sldLayoutId id="2147496378" r:id="rId5"/>
    <p:sldLayoutId id="2147496379" r:id="rId6"/>
    <p:sldLayoutId id="2147496380" r:id="rId7"/>
    <p:sldLayoutId id="2147496381" r:id="rId8"/>
    <p:sldLayoutId id="2147496382" r:id="rId9"/>
    <p:sldLayoutId id="2147496383" r:id="rId10"/>
    <p:sldLayoutId id="2147496384" r:id="rId11"/>
  </p:sldLayoutIdLst>
  <p:transition spd="slow">
    <p:wipe/>
  </p:transition>
  <p:timing>
    <p:tnLst>
      <p:par>
        <p:cTn id="1" dur="indefinite" restart="never" nodeType="tmRoot"/>
      </p:par>
    </p:tnLst>
  </p:timing>
  <p:hf sldNum="0" hdr="0" ftr="0" dt="0"/>
  <p:txStyles>
    <p:titleStyle>
      <a:lvl1pPr marL="484188" indent="-484188" algn="l" rtl="0" eaLnBrk="0" fontAlgn="base" hangingPunct="0">
        <a:spcBef>
          <a:spcPct val="0"/>
        </a:spcBef>
        <a:spcAft>
          <a:spcPct val="0"/>
        </a:spcAft>
        <a:defRPr sz="4200">
          <a:solidFill>
            <a:srgbClr val="99F166"/>
          </a:solidFill>
          <a:latin typeface="+mj-lt"/>
          <a:ea typeface="+mj-ea"/>
          <a:cs typeface="+mj-cs"/>
        </a:defRPr>
      </a:lvl1pPr>
      <a:lvl2pPr marL="484188" indent="-484188" algn="l" rtl="0" eaLnBrk="0" fontAlgn="base" hangingPunct="0">
        <a:spcBef>
          <a:spcPct val="0"/>
        </a:spcBef>
        <a:spcAft>
          <a:spcPct val="0"/>
        </a:spcAft>
        <a:defRPr sz="4200">
          <a:solidFill>
            <a:srgbClr val="99F166"/>
          </a:solidFill>
          <a:latin typeface="Arial Unicode MS" pitchFamily="34" charset="-128"/>
        </a:defRPr>
      </a:lvl2pPr>
      <a:lvl3pPr marL="484188" indent="-484188" algn="l" rtl="0" eaLnBrk="0" fontAlgn="base" hangingPunct="0">
        <a:spcBef>
          <a:spcPct val="0"/>
        </a:spcBef>
        <a:spcAft>
          <a:spcPct val="0"/>
        </a:spcAft>
        <a:defRPr sz="4200">
          <a:solidFill>
            <a:srgbClr val="99F166"/>
          </a:solidFill>
          <a:latin typeface="Arial Unicode MS" pitchFamily="34" charset="-128"/>
        </a:defRPr>
      </a:lvl3pPr>
      <a:lvl4pPr marL="484188" indent="-484188" algn="l" rtl="0" eaLnBrk="0" fontAlgn="base" hangingPunct="0">
        <a:spcBef>
          <a:spcPct val="0"/>
        </a:spcBef>
        <a:spcAft>
          <a:spcPct val="0"/>
        </a:spcAft>
        <a:defRPr sz="4200">
          <a:solidFill>
            <a:srgbClr val="99F166"/>
          </a:solidFill>
          <a:latin typeface="Arial Unicode MS" pitchFamily="34" charset="-128"/>
        </a:defRPr>
      </a:lvl4pPr>
      <a:lvl5pPr marL="484188" indent="-484188" algn="l" rtl="0" eaLnBrk="0" fontAlgn="base" hangingPunct="0">
        <a:spcBef>
          <a:spcPct val="0"/>
        </a:spcBef>
        <a:spcAft>
          <a:spcPct val="0"/>
        </a:spcAft>
        <a:defRPr sz="4200">
          <a:solidFill>
            <a:srgbClr val="99F166"/>
          </a:solidFill>
          <a:latin typeface="Arial Unicode MS" pitchFamily="34" charset="-128"/>
        </a:defRPr>
      </a:lvl5pPr>
      <a:lvl6pPr marL="941388" indent="-484188" algn="l" rtl="0" fontAlgn="base">
        <a:spcBef>
          <a:spcPct val="0"/>
        </a:spcBef>
        <a:spcAft>
          <a:spcPct val="0"/>
        </a:spcAft>
        <a:defRPr sz="4200">
          <a:solidFill>
            <a:srgbClr val="99F166"/>
          </a:solidFill>
          <a:latin typeface="Arial Unicode MS" pitchFamily="34" charset="-128"/>
        </a:defRPr>
      </a:lvl6pPr>
      <a:lvl7pPr marL="1398588" indent="-484188" algn="l" rtl="0" fontAlgn="base">
        <a:spcBef>
          <a:spcPct val="0"/>
        </a:spcBef>
        <a:spcAft>
          <a:spcPct val="0"/>
        </a:spcAft>
        <a:defRPr sz="4200">
          <a:solidFill>
            <a:srgbClr val="99F166"/>
          </a:solidFill>
          <a:latin typeface="Arial Unicode MS" pitchFamily="34" charset="-128"/>
        </a:defRPr>
      </a:lvl7pPr>
      <a:lvl8pPr marL="1855788" indent="-484188" algn="l" rtl="0" fontAlgn="base">
        <a:spcBef>
          <a:spcPct val="0"/>
        </a:spcBef>
        <a:spcAft>
          <a:spcPct val="0"/>
        </a:spcAft>
        <a:defRPr sz="4200">
          <a:solidFill>
            <a:srgbClr val="99F166"/>
          </a:solidFill>
          <a:latin typeface="Arial Unicode MS" pitchFamily="34" charset="-128"/>
        </a:defRPr>
      </a:lvl8pPr>
      <a:lvl9pPr marL="2312988" indent="-484188" algn="l" rtl="0" fontAlgn="base">
        <a:spcBef>
          <a:spcPct val="0"/>
        </a:spcBef>
        <a:spcAft>
          <a:spcPct val="0"/>
        </a:spcAft>
        <a:defRPr sz="4200">
          <a:solidFill>
            <a:srgbClr val="99F166"/>
          </a:solidFill>
          <a:latin typeface="Arial Unicode MS" pitchFamily="34"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defRPr>
      </a:lvl4pPr>
      <a:lvl5pPr marL="1600200" indent="-209550" algn="l" rtl="0" eaLnBrk="0" fontAlgn="base" hangingPunct="0">
        <a:spcBef>
          <a:spcPct val="20000"/>
        </a:spcBef>
        <a:spcAft>
          <a:spcPct val="0"/>
        </a:spcAft>
        <a:buClr>
          <a:srgbClr val="ABDE91"/>
        </a:buClr>
        <a:buFont typeface="Wingdings 2" pitchFamily="18" charset="2"/>
        <a:buChar char=""/>
        <a:defRPr sz="1900">
          <a:solidFill>
            <a:schemeClr val="tx1"/>
          </a:solidFill>
          <a:latin typeface="+mn-lt"/>
        </a:defRPr>
      </a:lvl5pPr>
      <a:lvl6pPr marL="20574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6pPr>
      <a:lvl7pPr marL="25146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7pPr>
      <a:lvl8pPr marL="29718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8pPr>
      <a:lvl9pPr marL="3429000" indent="-209550" algn="l" rtl="0" fontAlgn="base">
        <a:spcBef>
          <a:spcPct val="20000"/>
        </a:spcBef>
        <a:spcAft>
          <a:spcPct val="0"/>
        </a:spcAft>
        <a:buClr>
          <a:srgbClr val="ABDE91"/>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5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66.xml"/><Relationship Id="rId1" Type="http://schemas.openxmlformats.org/officeDocument/2006/relationships/vmlDrawing" Target="../drawings/vmlDrawing7.vml"/><Relationship Id="rId5" Type="http://schemas.openxmlformats.org/officeDocument/2006/relationships/image" Target="../media/image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6.xml"/><Relationship Id="rId1" Type="http://schemas.openxmlformats.org/officeDocument/2006/relationships/vmlDrawing" Target="../drawings/vmlDrawing8.vml"/><Relationship Id="rId6" Type="http://schemas.openxmlformats.org/officeDocument/2006/relationships/image" Target="../media/image16.png"/><Relationship Id="rId5" Type="http://schemas.openxmlformats.org/officeDocument/2006/relationships/oleObject" Target="../embeddings/oleObject9.bin"/><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66.xml"/><Relationship Id="rId1" Type="http://schemas.openxmlformats.org/officeDocument/2006/relationships/vmlDrawing" Target="../drawings/vmlDrawing9.vml"/><Relationship Id="rId5" Type="http://schemas.openxmlformats.org/officeDocument/2006/relationships/image" Target="../media/image7.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slideLayout" Target="../slideLayouts/slideLayout466.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18.png"/><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66.xml"/><Relationship Id="rId1" Type="http://schemas.openxmlformats.org/officeDocument/2006/relationships/vmlDrawing" Target="../drawings/vmlDrawing11.vml"/><Relationship Id="rId5" Type="http://schemas.openxmlformats.org/officeDocument/2006/relationships/image" Target="../media/image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66.xml"/><Relationship Id="rId1" Type="http://schemas.openxmlformats.org/officeDocument/2006/relationships/vmlDrawing" Target="../drawings/vmlDrawing12.vml"/><Relationship Id="rId5" Type="http://schemas.openxmlformats.org/officeDocument/2006/relationships/image" Target="../media/image7.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55.xml"/><Relationship Id="rId1" Type="http://schemas.openxmlformats.org/officeDocument/2006/relationships/vmlDrawing" Target="../drawings/vmlDrawing13.vml"/><Relationship Id="rId5" Type="http://schemas.openxmlformats.org/officeDocument/2006/relationships/image" Target="../media/image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5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55.xml"/><Relationship Id="rId1" Type="http://schemas.openxmlformats.org/officeDocument/2006/relationships/vmlDrawing" Target="../drawings/vmlDrawing14.vml"/><Relationship Id="rId5" Type="http://schemas.openxmlformats.org/officeDocument/2006/relationships/image" Target="../media/image7.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55.xml"/><Relationship Id="rId1" Type="http://schemas.openxmlformats.org/officeDocument/2006/relationships/vmlDrawing" Target="../drawings/vmlDrawing15.vml"/><Relationship Id="rId5" Type="http://schemas.openxmlformats.org/officeDocument/2006/relationships/image" Target="../media/image7.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5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55.xml"/><Relationship Id="rId6" Type="http://schemas.openxmlformats.org/officeDocument/2006/relationships/image" Target="../media/image28.jpeg"/><Relationship Id="rId5" Type="http://schemas.openxmlformats.org/officeDocument/2006/relationships/image" Target="../media/image7.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slideLayout" Target="../slideLayouts/slideLayout455.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29.png"/><Relationship Id="rId4" Type="http://schemas.openxmlformats.org/officeDocument/2006/relationships/oleObject" Target="../embeddings/oleObject18.bin"/><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png"/><Relationship Id="rId1" Type="http://schemas.openxmlformats.org/officeDocument/2006/relationships/slideLayout" Target="../slideLayouts/slideLayout45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5.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5.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5.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46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6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5.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465.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57.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66.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66.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4034" name="Группа 11"/>
          <p:cNvGrpSpPr>
            <a:grpSpLocks/>
          </p:cNvGrpSpPr>
          <p:nvPr/>
        </p:nvGrpSpPr>
        <p:grpSpPr bwMode="auto">
          <a:xfrm>
            <a:off x="0" y="0"/>
            <a:ext cx="9144000" cy="6858000"/>
            <a:chOff x="0" y="0"/>
            <a:chExt cx="9144000" cy="6858000"/>
          </a:xfrm>
        </p:grpSpPr>
        <p:sp>
          <p:nvSpPr>
            <p:cNvPr id="6" name="Прямоугольник 5"/>
            <p:cNvSpPr/>
            <p:nvPr/>
          </p:nvSpPr>
          <p:spPr>
            <a:xfrm>
              <a:off x="0" y="0"/>
              <a:ext cx="9144000" cy="60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 name="Прямоугольник 7"/>
            <p:cNvSpPr/>
            <p:nvPr/>
          </p:nvSpPr>
          <p:spPr>
            <a:xfrm>
              <a:off x="0" y="4714875"/>
              <a:ext cx="9144000" cy="214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9" name="Прямоугольник 8"/>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0" name="Прямоугольник 9"/>
            <p:cNvSpPr/>
            <p:nvPr/>
          </p:nvSpPr>
          <p:spPr>
            <a:xfrm rot="5400000">
              <a:off x="5517357" y="3231356"/>
              <a:ext cx="6858000" cy="39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sp>
        <p:nvSpPr>
          <p:cNvPr id="11" name="Прямоугольник 10"/>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 name="TextBox 4"/>
          <p:cNvSpPr txBox="1"/>
          <p:nvPr/>
        </p:nvSpPr>
        <p:spPr>
          <a:xfrm>
            <a:off x="0" y="4941168"/>
            <a:ext cx="9144000" cy="64633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90000"/>
              </a:lnSpc>
              <a:spcBef>
                <a:spcPct val="20000"/>
              </a:spcBef>
              <a:buClr>
                <a:schemeClr val="accent1"/>
              </a:buClr>
              <a:buSzPct val="80000"/>
              <a:buFont typeface="Wingdings 2" pitchFamily="18" charset="2"/>
              <a:buNone/>
              <a:defRPr/>
            </a:pPr>
            <a:r>
              <a:rPr lang="lv-LV" sz="4000" cap="all" dirty="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RĪGAS PAŠVALDĪBAS POLICIJA</a:t>
            </a:r>
          </a:p>
        </p:txBody>
      </p:sp>
      <p:sp>
        <p:nvSpPr>
          <p:cNvPr id="7" name="TextBox 6"/>
          <p:cNvSpPr txBox="1"/>
          <p:nvPr/>
        </p:nvSpPr>
        <p:spPr>
          <a:xfrm>
            <a:off x="0" y="5661248"/>
            <a:ext cx="914400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65088" algn="ctr">
              <a:lnSpc>
                <a:spcPct val="90000"/>
              </a:lnSpc>
              <a:spcBef>
                <a:spcPct val="20000"/>
              </a:spcBef>
              <a:buClr>
                <a:schemeClr val="accent1"/>
              </a:buClr>
              <a:buSzPct val="80000"/>
              <a:buFont typeface="Wingdings 2" pitchFamily="18" charset="2"/>
              <a:buNone/>
              <a:defRPr/>
            </a:pPr>
            <a:r>
              <a:rPr lang="lv-LV" sz="4000" dirty="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cs typeface="Times New Roman" pitchFamily="18" charset="0"/>
              </a:rPr>
              <a:t>Darba </a:t>
            </a:r>
            <a:r>
              <a:rPr lang="lv-LV" sz="4000" dirty="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cs typeface="Times New Roman" pitchFamily="18" charset="0"/>
              </a:rPr>
              <a:t>pārskats 2011</a:t>
            </a:r>
            <a:endParaRPr lang="lv-LV" sz="4000" dirty="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4038" name="Рисунок 8" descr="2009121015052847913_o.jpg"/>
          <p:cNvPicPr>
            <a:picLocks/>
          </p:cNvPicPr>
          <p:nvPr/>
        </p:nvPicPr>
        <p:blipFill>
          <a:blip r:embed="rId4">
            <a:lum bright="-10000" contrast="40000"/>
            <a:extLst>
              <a:ext uri="{28A0092B-C50C-407E-A947-70E740481C1C}">
                <a14:useLocalDpi xmlns:a14="http://schemas.microsoft.com/office/drawing/2010/main" val="0"/>
              </a:ext>
            </a:extLst>
          </a:blip>
          <a:srcRect t="24164"/>
          <a:stretch>
            <a:fillRect/>
          </a:stretch>
        </p:blipFill>
        <p:spPr bwMode="auto">
          <a:xfrm>
            <a:off x="684213" y="1268413"/>
            <a:ext cx="7654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348" name="Rectangle 12"/>
          <p:cNvSpPr>
            <a:spLocks noGrp="1" noChangeAspect="1"/>
          </p:cNvSpPr>
          <p:nvPr>
            <p:ph type="title"/>
          </p:nvPr>
        </p:nvSpPr>
        <p:spPr>
          <a:xfrm>
            <a:off x="1691680" y="0"/>
            <a:ext cx="7452320" cy="980728"/>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Aizturētās personas</a:t>
            </a:r>
          </a:p>
        </p:txBody>
      </p:sp>
      <p:sp>
        <p:nvSpPr>
          <p:cNvPr id="3076" name="Rectangle 15"/>
          <p:cNvSpPr>
            <a:spLocks noGrp="1"/>
          </p:cNvSpPr>
          <p:nvPr>
            <p:ph type="body" sz="half" idx="1"/>
          </p:nvPr>
        </p:nvSpPr>
        <p:spPr>
          <a:xfrm>
            <a:off x="0" y="1268760"/>
            <a:ext cx="9144000" cy="2592288"/>
          </a:xfrm>
          <a:ln>
            <a:miter lim="800000"/>
            <a:headEnd/>
            <a:tailEnd/>
          </a:ln>
        </p:spPr>
        <p:txBody>
          <a:bodyPr rtlCol="0">
            <a:normAutofit/>
          </a:bodyPr>
          <a:lstStyle/>
          <a:p>
            <a:pPr marL="180000" indent="0" algn="just" eaLnBrk="1" fontAlgn="auto" hangingPunct="1">
              <a:lnSpc>
                <a:spcPct val="110000"/>
              </a:lnSpc>
              <a:spcBef>
                <a:spcPts val="1200"/>
              </a:spcBef>
              <a:spcAft>
                <a:spcPts val="1200"/>
              </a:spcAft>
              <a:buFont typeface="Wingdings 2" pitchFamily="18" charset="2"/>
              <a:buNone/>
              <a:defRPr/>
            </a:pPr>
            <a:r>
              <a:rPr lang="lv-LV" sz="2000" b="1" dirty="0" smtClean="0">
                <a:latin typeface="Times New Roman" pitchFamily="18" charset="0"/>
                <a:cs typeface="Times New Roman" pitchFamily="18" charset="0"/>
              </a:rPr>
              <a:t>Par dažādu pārkāpumu izdarīšanu aizturētas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a:t>
            </a:r>
            <a:r>
              <a:rPr lang="lv-LV" sz="24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445</a:t>
            </a:r>
            <a:r>
              <a:rPr lang="lv-LV" sz="24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(+4%)</a:t>
            </a:r>
            <a:r>
              <a:rPr lang="lv-LV" sz="1600" dirty="0" smtClean="0">
                <a:ln>
                  <a:solidFill>
                    <a:srgbClr val="003300"/>
                  </a:solidFill>
                </a:ln>
                <a:latin typeface="Times New Roman" pitchFamily="18" charset="0"/>
                <a:cs typeface="Times New Roman" pitchFamily="18" charset="0"/>
              </a:rPr>
              <a:t> </a:t>
            </a:r>
            <a:r>
              <a:rPr lang="lv-LV" sz="2000" b="1" dirty="0" smtClean="0">
                <a:latin typeface="Times New Roman" pitchFamily="18" charset="0"/>
                <a:cs typeface="Times New Roman" pitchFamily="18" charset="0"/>
              </a:rPr>
              <a:t>personas, t.sk.:</a:t>
            </a:r>
          </a:p>
          <a:p>
            <a:pPr marL="180000" indent="0" algn="just" defTabSz="360000" eaLnBrk="1" fontAlgn="auto" hangingPunct="1">
              <a:lnSpc>
                <a:spcPct val="110000"/>
              </a:lnSpc>
              <a:spcBef>
                <a:spcPts val="600"/>
              </a:spcBef>
              <a:spcAft>
                <a:spcPts val="600"/>
              </a:spcAft>
              <a:buFont typeface="Wingdings 2" pitchFamily="18" charset="2"/>
              <a:buNone/>
              <a:tabLst>
                <a:tab pos="36000" algn="l"/>
              </a:tabLst>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	833 </a:t>
            </a:r>
            <a:r>
              <a:rPr lang="lv-LV" sz="1600" dirty="0" smtClean="0">
                <a:latin typeface="Times New Roman" pitchFamily="18" charset="0"/>
                <a:cs typeface="Times New Roman" pitchFamily="18" charset="0"/>
              </a:rPr>
              <a:t>(+14.6%) </a:t>
            </a:r>
            <a:r>
              <a:rPr lang="lv-LV" sz="2000" b="1" dirty="0" smtClean="0">
                <a:latin typeface="Times New Roman" pitchFamily="18" charset="0"/>
                <a:cs typeface="Times New Roman" pitchFamily="18" charset="0"/>
              </a:rPr>
              <a:t>personas, uz aizdomu pamata par noziedzīgu nodarījumu izdarīšanu, nogādātas Valsts policijā</a:t>
            </a:r>
          </a:p>
          <a:p>
            <a:pPr marL="180000" indent="0" algn="just" eaLnBrk="1" fontAlgn="auto" hangingPunct="1">
              <a:lnSpc>
                <a:spcPct val="110000"/>
              </a:lnSpc>
              <a:spcBef>
                <a:spcPts val="600"/>
              </a:spcBef>
              <a:spcAft>
                <a:spcPts val="600"/>
              </a:spcAft>
              <a:buFont typeface="Wingdings 2" pitchFamily="18" charset="2"/>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455</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(+1.1%) </a:t>
            </a:r>
            <a:r>
              <a:rPr lang="lv-LV" sz="2000" b="1" dirty="0" smtClean="0">
                <a:latin typeface="Times New Roman" pitchFamily="18" charset="0"/>
                <a:cs typeface="Times New Roman" pitchFamily="18" charset="0"/>
              </a:rPr>
              <a:t>meklēšanā izsludinātas personas, no tām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14</a:t>
            </a:r>
            <a:r>
              <a:rPr lang="lv-LV" sz="18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(+7.7%) </a:t>
            </a:r>
            <a:r>
              <a:rPr lang="lv-LV" sz="2000" b="1" dirty="0" smtClean="0">
                <a:latin typeface="Times New Roman" pitchFamily="18" charset="0"/>
                <a:cs typeface="Times New Roman" pitchFamily="18" charset="0"/>
              </a:rPr>
              <a:t>nepilngadīgas personas</a:t>
            </a:r>
          </a:p>
        </p:txBody>
      </p:sp>
      <p:graphicFrame>
        <p:nvGraphicFramePr>
          <p:cNvPr id="53254" name="Object 11"/>
          <p:cNvGraphicFramePr>
            <a:graphicFrameLocks noGrp="1" noChangeAspect="1"/>
          </p:cNvGraphicFramePr>
          <p:nvPr>
            <p:ph sz="half" idx="2"/>
          </p:nvPr>
        </p:nvGraphicFramePr>
        <p:xfrm>
          <a:off x="560388" y="3306763"/>
          <a:ext cx="8239125" cy="3317875"/>
        </p:xfrm>
        <a:graphic>
          <a:graphicData uri="http://schemas.openxmlformats.org/presentationml/2006/ole">
            <mc:AlternateContent xmlns:mc="http://schemas.openxmlformats.org/markup-compatibility/2006">
              <mc:Choice xmlns:v="urn:schemas-microsoft-com:vml" Requires="v">
                <p:oleObj spid="_x0000_s53260" r:id="rId3" imgW="8236410" imgH="3322608" progId="Excel.Chart.8">
                  <p:embed/>
                </p:oleObj>
              </mc:Choice>
              <mc:Fallback>
                <p:oleObj r:id="rId3" imgW="8236410" imgH="3322608" progId="Excel.Chart.8">
                  <p:embed/>
                  <p:pic>
                    <p:nvPicPr>
                      <p:cNvPr id="0" name="Object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3306763"/>
                        <a:ext cx="8239125" cy="3317875"/>
                      </a:xfrm>
                      <a:prstGeom prst="rect">
                        <a:avLst/>
                      </a:prstGeom>
                    </p:spPr>
                  </p:pic>
                </p:oleObj>
              </mc:Fallback>
            </mc:AlternateContent>
          </a:graphicData>
        </a:graphic>
      </p:graphicFrame>
      <p:pic>
        <p:nvPicPr>
          <p:cNvPr id="53255"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Группа 13"/>
          <p:cNvGrpSpPr>
            <a:grpSpLocks/>
          </p:cNvGrpSpPr>
          <p:nvPr/>
        </p:nvGrpSpPr>
        <p:grpSpPr bwMode="auto">
          <a:xfrm>
            <a:off x="0" y="0"/>
            <a:ext cx="9144000" cy="6858000"/>
            <a:chOff x="0" y="0"/>
            <a:chExt cx="9144000" cy="6858000"/>
          </a:xfrm>
        </p:grpSpPr>
        <p:sp>
          <p:nvSpPr>
            <p:cNvPr id="15" name="Прямоугольник 14"/>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0" name="Прямоугольник 19"/>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95942" name="Rectangle 6"/>
          <p:cNvSpPr>
            <a:spLocks noGrp="1" noChangeAspect="1"/>
          </p:cNvSpPr>
          <p:nvPr>
            <p:ph type="title"/>
          </p:nvPr>
        </p:nvSpPr>
        <p:spPr>
          <a:xfrm>
            <a:off x="1691680"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Pārkāpumu fiksēšana</a:t>
            </a:r>
          </a:p>
        </p:txBody>
      </p:sp>
      <p:sp>
        <p:nvSpPr>
          <p:cNvPr id="4100" name="Rectangle 2"/>
          <p:cNvSpPr>
            <a:spLocks noGrp="1"/>
          </p:cNvSpPr>
          <p:nvPr>
            <p:ph type="body" sz="half" idx="1"/>
          </p:nvPr>
        </p:nvSpPr>
        <p:spPr>
          <a:xfrm>
            <a:off x="0" y="908720"/>
            <a:ext cx="9144000" cy="2016224"/>
          </a:xfrm>
          <a:ln>
            <a:miter lim="800000"/>
            <a:headEnd/>
            <a:tailEnd/>
          </a:ln>
        </p:spPr>
        <p:txBody>
          <a:bodyPr rtlCol="0">
            <a:normAutofit/>
          </a:bodyPr>
          <a:lstStyle/>
          <a:p>
            <a:pPr marL="446400" indent="-381600" algn="just" eaLnBrk="1" fontAlgn="auto" hangingPunct="1">
              <a:spcBef>
                <a:spcPts val="600"/>
              </a:spcBef>
              <a:spcAft>
                <a:spcPts val="1200"/>
              </a:spcAft>
              <a:buFont typeface="Wingdings 2" pitchFamily="18" charset="2"/>
              <a:buNone/>
              <a:defRPr/>
            </a:pPr>
            <a:r>
              <a:rPr lang="lv-LV" sz="2200" b="1" dirty="0" smtClean="0">
                <a:latin typeface="Times New Roman" pitchFamily="18" charset="0"/>
                <a:cs typeface="Times New Roman" pitchFamily="18" charset="0"/>
              </a:rPr>
              <a:t>Sastādīti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18</a:t>
            </a:r>
            <a:r>
              <a:rPr lang="lv-LV" sz="2600" b="1" dirty="0" smtClean="0">
                <a:ln w="3175">
                  <a:solidFill>
                    <a:srgbClr val="003300"/>
                  </a:solidFill>
                </a:ln>
                <a:latin typeface="Times New Roman" pitchFamily="18" charset="0"/>
                <a:cs typeface="Times New Roman" pitchFamily="18" charset="0"/>
              </a:rPr>
              <a:t>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175</a:t>
            </a:r>
            <a:r>
              <a:rPr lang="lv-LV" sz="26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1700" dirty="0" smtClean="0">
                <a:latin typeface="Times New Roman" pitchFamily="18" charset="0"/>
                <a:cs typeface="Times New Roman" pitchFamily="18" charset="0"/>
              </a:rPr>
              <a:t>(+1.2%) </a:t>
            </a:r>
            <a:r>
              <a:rPr lang="lv-LV" sz="2200" b="1" dirty="0" smtClean="0">
                <a:latin typeface="Times New Roman" pitchFamily="18" charset="0"/>
                <a:cs typeface="Times New Roman" pitchFamily="18" charset="0"/>
              </a:rPr>
              <a:t>administratīvā pārkāpuma protokoli (APP), t.sk.:</a:t>
            </a:r>
            <a:endParaRPr lang="lv-LV" sz="2000" b="1" dirty="0" smtClean="0">
              <a:latin typeface="Times New Roman" pitchFamily="18" charset="0"/>
              <a:cs typeface="Times New Roman" pitchFamily="18" charset="0"/>
            </a:endParaRPr>
          </a:p>
          <a:p>
            <a:pPr marL="446400" indent="-381600" algn="just" defTabSz="360000" eaLnBrk="1" fontAlgn="auto" hangingPunct="1">
              <a:spcBef>
                <a:spcPts val="0"/>
              </a:spcBef>
              <a:spcAft>
                <a:spcPts val="0"/>
              </a:spcAft>
              <a:buFont typeface="Wingdings 2" pitchFamily="18" charset="2"/>
              <a:buNone/>
              <a:defRPr/>
            </a:pPr>
            <a:r>
              <a:rPr lang="lv-LV" sz="2600" b="1" dirty="0" smtClean="0">
                <a:ln w="3175">
                  <a:solidFill>
                    <a:srgbClr val="003300"/>
                  </a:solidFill>
                </a:ln>
                <a:latin typeface="Times New Roman" pitchFamily="18" charset="0"/>
                <a:cs typeface="Times New Roman" pitchFamily="18" charset="0"/>
              </a:rPr>
              <a:t>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11</a:t>
            </a:r>
            <a:r>
              <a:rPr lang="lv-LV" sz="2600" b="1" dirty="0" smtClean="0">
                <a:ln w="3175">
                  <a:solidFill>
                    <a:srgbClr val="003300"/>
                  </a:solidFill>
                </a:ln>
                <a:latin typeface="Times New Roman" pitchFamily="18" charset="0"/>
                <a:cs typeface="Times New Roman" pitchFamily="18" charset="0"/>
              </a:rPr>
              <a:t>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142</a:t>
            </a:r>
            <a:r>
              <a:rPr lang="lv-LV" sz="2600" b="1" dirty="0" smtClean="0">
                <a:ln w="3175">
                  <a:solidFill>
                    <a:srgbClr val="003300"/>
                  </a:solidFill>
                </a:ln>
                <a:latin typeface="Times New Roman" pitchFamily="18" charset="0"/>
                <a:cs typeface="Times New Roman" pitchFamily="18" charset="0"/>
              </a:rPr>
              <a:t> 	</a:t>
            </a:r>
            <a:r>
              <a:rPr lang="lv-LV" sz="1700" dirty="0" smtClean="0">
                <a:latin typeface="Times New Roman" pitchFamily="18" charset="0"/>
                <a:cs typeface="Times New Roman" pitchFamily="18" charset="0"/>
              </a:rPr>
              <a:t>(-1.8%) </a:t>
            </a:r>
            <a:r>
              <a:rPr lang="lv-LV" sz="1600" dirty="0" smtClean="0">
                <a:latin typeface="Times New Roman" pitchFamily="18" charset="0"/>
                <a:cs typeface="Times New Roman" pitchFamily="18" charset="0"/>
              </a:rPr>
              <a:t>	</a:t>
            </a:r>
            <a:r>
              <a:rPr lang="lv-LV" sz="2200" b="1" dirty="0" smtClean="0">
                <a:latin typeface="Times New Roman" pitchFamily="18" charset="0"/>
                <a:cs typeface="Times New Roman" pitchFamily="18" charset="0"/>
              </a:rPr>
              <a:t>APP par LAPK pārkāpumiem</a:t>
            </a:r>
            <a:endParaRPr lang="lv-LV" sz="2000" b="1" dirty="0" smtClean="0">
              <a:latin typeface="Times New Roman" pitchFamily="18" charset="0"/>
              <a:cs typeface="Times New Roman" pitchFamily="18" charset="0"/>
            </a:endParaRPr>
          </a:p>
          <a:p>
            <a:pPr marL="446400" indent="-381600" algn="just" defTabSz="360000" eaLnBrk="1" fontAlgn="auto" hangingPunct="1">
              <a:spcBef>
                <a:spcPts val="0"/>
              </a:spcBef>
              <a:spcAft>
                <a:spcPts val="0"/>
              </a:spcAft>
              <a:buFont typeface="Wingdings 2" pitchFamily="18" charset="2"/>
              <a:buNone/>
              <a:defRPr/>
            </a:pPr>
            <a:r>
              <a:rPr lang="lv-LV" sz="2600" b="1" dirty="0" smtClean="0">
                <a:ln w="3175">
                  <a:solidFill>
                    <a:srgbClr val="003300"/>
                  </a:solidFill>
                </a:ln>
                <a:latin typeface="Times New Roman" pitchFamily="18" charset="0"/>
                <a:cs typeface="Times New Roman" pitchFamily="18" charset="0"/>
              </a:rPr>
              <a:t>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a:t>
            </a:r>
            <a:r>
              <a:rPr lang="lv-LV" sz="26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033</a:t>
            </a:r>
            <a:r>
              <a:rPr lang="lv-LV" sz="26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600" b="1" dirty="0" smtClean="0">
                <a:ln w="3175">
                  <a:solidFill>
                    <a:srgbClr val="003300"/>
                  </a:solidFill>
                </a:ln>
                <a:latin typeface="Times New Roman" pitchFamily="18" charset="0"/>
                <a:cs typeface="Times New Roman" pitchFamily="18" charset="0"/>
              </a:rPr>
              <a:t>	</a:t>
            </a:r>
            <a:r>
              <a:rPr lang="lv-LV" sz="1700" dirty="0" smtClean="0">
                <a:latin typeface="Times New Roman" pitchFamily="18" charset="0"/>
                <a:cs typeface="Times New Roman" pitchFamily="18" charset="0"/>
              </a:rPr>
              <a:t>(+6.5%) </a:t>
            </a:r>
            <a:r>
              <a:rPr lang="lv-LV" sz="1600" dirty="0" smtClean="0">
                <a:latin typeface="Times New Roman" pitchFamily="18" charset="0"/>
                <a:cs typeface="Times New Roman" pitchFamily="18" charset="0"/>
              </a:rPr>
              <a:t>	</a:t>
            </a:r>
            <a:r>
              <a:rPr lang="lv-LV" sz="2200" b="1" dirty="0" smtClean="0">
                <a:latin typeface="Times New Roman" pitchFamily="18" charset="0"/>
                <a:cs typeface="Times New Roman" pitchFamily="18" charset="0"/>
              </a:rPr>
              <a:t>APP par RDSN neievērošanu</a:t>
            </a:r>
          </a:p>
          <a:p>
            <a:pPr marL="446400" indent="-381600" defTabSz="360000" eaLnBrk="1" fontAlgn="auto" hangingPunct="1">
              <a:spcBef>
                <a:spcPts val="600"/>
              </a:spcBef>
              <a:spcAft>
                <a:spcPts val="0"/>
              </a:spcAft>
              <a:buFont typeface="Arial" charset="0"/>
              <a:buNone/>
              <a:defRPr/>
            </a:pPr>
            <a:r>
              <a:rPr lang="lv-LV" sz="2200" b="1" dirty="0" smtClean="0">
                <a:latin typeface="Times New Roman" pitchFamily="18" charset="0"/>
                <a:cs typeface="Times New Roman" pitchFamily="18" charset="0"/>
              </a:rPr>
              <a:t>Pārkāpuma izdarīšanas vietā sodītas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a:t>
            </a:r>
            <a:r>
              <a:rPr lang="lv-LV" sz="2600" b="1" dirty="0" smtClean="0">
                <a:ln w="3175">
                  <a:solidFill>
                    <a:srgbClr val="003300"/>
                  </a:solidFill>
                </a:ln>
                <a:latin typeface="Times New Roman" pitchFamily="18" charset="0"/>
                <a:cs typeface="Times New Roman" pitchFamily="18" charset="0"/>
              </a:rPr>
              <a:t>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140</a:t>
            </a:r>
            <a:r>
              <a:rPr lang="lv-LV" sz="2600" b="1" dirty="0" smtClean="0">
                <a:ln w="3175">
                  <a:solidFill>
                    <a:srgbClr val="003300"/>
                  </a:solidFill>
                </a:ln>
                <a:latin typeface="Times New Roman" pitchFamily="18" charset="0"/>
                <a:cs typeface="Times New Roman" pitchFamily="18" charset="0"/>
              </a:rPr>
              <a:t> </a:t>
            </a:r>
            <a:r>
              <a:rPr lang="lv-LV" sz="1700" dirty="0" smtClean="0">
                <a:latin typeface="Times New Roman" pitchFamily="18" charset="0"/>
                <a:cs typeface="Times New Roman" pitchFamily="18" charset="0"/>
              </a:rPr>
              <a:t>(+21.1%) </a:t>
            </a:r>
            <a:r>
              <a:rPr lang="lv-LV" sz="2000" b="1" dirty="0" smtClean="0">
                <a:latin typeface="Times New Roman" pitchFamily="18" charset="0"/>
                <a:cs typeface="Times New Roman" pitchFamily="18" charset="0"/>
              </a:rPr>
              <a:t>personas</a:t>
            </a:r>
          </a:p>
        </p:txBody>
      </p:sp>
      <p:pic>
        <p:nvPicPr>
          <p:cNvPr id="54278" name="Рисунок 8" descr="2009121015052847913_o.jpg"/>
          <p:cNvPicPr>
            <a:picLocks noChangeAspect="1"/>
          </p:cNvPicPr>
          <p:nvPr/>
        </p:nvPicPr>
        <p:blipFill>
          <a:blip r:embed="rId4">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279" name="Диаграмма 7"/>
          <p:cNvGraphicFramePr>
            <a:graphicFrameLocks/>
          </p:cNvGraphicFramePr>
          <p:nvPr/>
        </p:nvGraphicFramePr>
        <p:xfrm>
          <a:off x="-50800" y="2730500"/>
          <a:ext cx="9245600" cy="4178300"/>
        </p:xfrm>
        <a:graphic>
          <a:graphicData uri="http://schemas.openxmlformats.org/presentationml/2006/ole">
            <mc:AlternateContent xmlns:mc="http://schemas.openxmlformats.org/markup-compatibility/2006">
              <mc:Choice xmlns:v="urn:schemas-microsoft-com:vml" Requires="v">
                <p:oleObj spid="_x0000_s54284" r:id="rId5" imgW="9242337" imgH="4176122" progId="Excel.Chart.8">
                  <p:embed/>
                </p:oleObj>
              </mc:Choice>
              <mc:Fallback>
                <p:oleObj r:id="rId5" imgW="9242337" imgH="4176122" progId="Excel.Chart.8">
                  <p:embed/>
                  <p:pic>
                    <p:nvPicPr>
                      <p:cNvPr id="0" name="Диаграмма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2730500"/>
                        <a:ext cx="9245600" cy="417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0" name="Прямоугольник 19"/>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95942" name="Rectangle 6"/>
          <p:cNvSpPr>
            <a:spLocks noGrp="1" noChangeAspect="1"/>
          </p:cNvSpPr>
          <p:nvPr>
            <p:ph type="title"/>
          </p:nvPr>
        </p:nvSpPr>
        <p:spPr>
          <a:xfrm>
            <a:off x="1691680"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Pārkāpumu fiksēšana</a:t>
            </a:r>
          </a:p>
        </p:txBody>
      </p:sp>
      <p:sp>
        <p:nvSpPr>
          <p:cNvPr id="4100" name="Rectangle 2"/>
          <p:cNvSpPr>
            <a:spLocks noGrp="1"/>
          </p:cNvSpPr>
          <p:nvPr>
            <p:ph type="body" sz="half" idx="1"/>
          </p:nvPr>
        </p:nvSpPr>
        <p:spPr>
          <a:xfrm>
            <a:off x="0" y="980728"/>
            <a:ext cx="9144000" cy="2664296"/>
          </a:xfrm>
          <a:ln>
            <a:miter lim="800000"/>
            <a:headEnd/>
            <a:tailEnd/>
          </a:ln>
        </p:spPr>
        <p:txBody>
          <a:bodyPr rtlCol="0">
            <a:normAutofit fontScale="85000" lnSpcReduction="20000"/>
          </a:bodyPr>
          <a:lstStyle/>
          <a:p>
            <a:pPr marL="446400" indent="-381600" algn="just" defTabSz="360000" eaLnBrk="1" fontAlgn="auto" hangingPunct="1">
              <a:spcBef>
                <a:spcPts val="600"/>
              </a:spcBef>
              <a:spcAft>
                <a:spcPts val="0"/>
              </a:spcAft>
              <a:buFont typeface="Wingdings 2" pitchFamily="18" charset="2"/>
              <a:buNone/>
              <a:defRPr/>
            </a:pPr>
            <a:r>
              <a:rPr lang="lv-LV" sz="2400" b="1" dirty="0" smtClean="0">
                <a:latin typeface="Times New Roman" pitchFamily="18" charset="0"/>
                <a:cs typeface="Times New Roman" pitchFamily="18" charset="0"/>
              </a:rPr>
              <a:t>Par stāvēšanas un apstāšanās noteikumu neievērošanu sastādīti: </a:t>
            </a:r>
          </a:p>
          <a:p>
            <a:pPr marL="898525" indent="-457200" defTabSz="360000" eaLnBrk="1" fontAlgn="auto" hangingPunct="1">
              <a:spcBef>
                <a:spcPts val="600"/>
              </a:spcBef>
              <a:spcAft>
                <a:spcPts val="0"/>
              </a:spcAft>
              <a:buFont typeface="Wingdings 2" pitchFamily="18" charset="2"/>
              <a:buNone/>
              <a:defRPr/>
            </a:pP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56</a:t>
            </a:r>
            <a:r>
              <a:rPr lang="lv-LV" sz="2800" b="1" dirty="0" smtClean="0">
                <a:ln w="3175">
                  <a:solidFill>
                    <a:srgbClr val="003300"/>
                  </a:solidFill>
                </a:ln>
                <a:latin typeface="Times New Roman" pitchFamily="18" charset="0"/>
                <a:cs typeface="Times New Roman" pitchFamily="18" charset="0"/>
              </a:rPr>
              <a:t> </a:t>
            </a: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012</a:t>
            </a:r>
            <a:r>
              <a:rPr lang="lv-LV" sz="2400" b="1" dirty="0" smtClean="0">
                <a:ln w="3175">
                  <a:solidFill>
                    <a:srgbClr val="003300"/>
                  </a:solidFill>
                </a:ln>
                <a:latin typeface="Times New Roman" pitchFamily="18" charset="0"/>
                <a:cs typeface="Times New Roman" pitchFamily="18" charset="0"/>
              </a:rPr>
              <a:t> 	</a:t>
            </a:r>
            <a:r>
              <a:rPr lang="lv-LV" sz="1900" dirty="0" smtClean="0">
                <a:latin typeface="Times New Roman" pitchFamily="18" charset="0"/>
                <a:cs typeface="Times New Roman" pitchFamily="18" charset="0"/>
              </a:rPr>
              <a:t>(+14.3%) </a:t>
            </a:r>
            <a:r>
              <a:rPr lang="lv-LV" sz="2400" b="1" dirty="0" smtClean="0">
                <a:latin typeface="Times New Roman" pitchFamily="18" charset="0"/>
                <a:cs typeface="Times New Roman" pitchFamily="18" charset="0"/>
              </a:rPr>
              <a:t>APP paziņojumi transportlīdzekļiem</a:t>
            </a:r>
          </a:p>
          <a:p>
            <a:pPr marL="898525" indent="-457200" defTabSz="360000" eaLnBrk="1" fontAlgn="auto" hangingPunct="1">
              <a:spcBef>
                <a:spcPts val="600"/>
              </a:spcBef>
              <a:spcAft>
                <a:spcPts val="0"/>
              </a:spcAft>
              <a:buFont typeface="Wingdings 2" pitchFamily="18" charset="2"/>
              <a:buNone/>
              <a:defRPr/>
            </a:pPr>
            <a:r>
              <a:rPr lang="lv-LV" sz="2400" b="1" dirty="0" smtClean="0">
                <a:ln w="3175">
                  <a:solidFill>
                    <a:srgbClr val="003300"/>
                  </a:solidFill>
                </a:ln>
                <a:latin typeface="Times New Roman" pitchFamily="18" charset="0"/>
                <a:cs typeface="Times New Roman" pitchFamily="18" charset="0"/>
              </a:rPr>
              <a:t>	</a:t>
            </a: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a:t>
            </a:r>
            <a:r>
              <a:rPr lang="lv-LV" sz="28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757</a:t>
            </a:r>
            <a:r>
              <a:rPr lang="lv-LV" sz="2800" b="1" dirty="0" smtClean="0">
                <a:latin typeface="Times New Roman" pitchFamily="18" charset="0"/>
                <a:cs typeface="Times New Roman" pitchFamily="18" charset="0"/>
              </a:rPr>
              <a:t>  </a:t>
            </a:r>
            <a:r>
              <a:rPr lang="lv-LV" sz="2400" b="1" i="1" dirty="0" smtClean="0">
                <a:latin typeface="Times New Roman" pitchFamily="18" charset="0"/>
                <a:cs typeface="Times New Roman" pitchFamily="18" charset="0"/>
              </a:rPr>
              <a:t>par neatļautu transportlīdzekļu novietošanu invalīdu stāvvietās</a:t>
            </a:r>
            <a:endParaRPr lang="lv-LV" sz="2400" b="1" dirty="0" smtClean="0">
              <a:latin typeface="Times New Roman" pitchFamily="18" charset="0"/>
              <a:cs typeface="Times New Roman" pitchFamily="18" charset="0"/>
            </a:endParaRPr>
          </a:p>
          <a:p>
            <a:pPr marL="898525" indent="-457200" algn="just" defTabSz="360000" eaLnBrk="1" fontAlgn="auto" hangingPunct="1">
              <a:spcBef>
                <a:spcPts val="600"/>
              </a:spcBef>
              <a:spcAft>
                <a:spcPts val="0"/>
              </a:spcAft>
              <a:buFont typeface="Arial" charset="0"/>
              <a:buNone/>
              <a:defRPr/>
            </a:pP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1 385 </a:t>
            </a:r>
            <a:r>
              <a:rPr lang="lv-LV" sz="2800" b="1" dirty="0" smtClean="0">
                <a:ln w="3175">
                  <a:solidFill>
                    <a:srgbClr val="003300"/>
                  </a:solidFill>
                </a:ln>
                <a:latin typeface="Times New Roman" pitchFamily="18" charset="0"/>
                <a:cs typeface="Times New Roman" pitchFamily="18" charset="0"/>
              </a:rPr>
              <a:t>	</a:t>
            </a:r>
            <a:r>
              <a:rPr lang="lv-LV" sz="2400" b="1" dirty="0" err="1" smtClean="0">
                <a:latin typeface="Times New Roman" pitchFamily="18" charset="0"/>
                <a:cs typeface="Times New Roman" pitchFamily="18" charset="0"/>
              </a:rPr>
              <a:t>APP</a:t>
            </a:r>
            <a:r>
              <a:rPr lang="lv-LV" sz="2400" b="1" dirty="0" smtClean="0">
                <a:latin typeface="Times New Roman" pitchFamily="18" charset="0"/>
                <a:cs typeface="Times New Roman" pitchFamily="18" charset="0"/>
              </a:rPr>
              <a:t>  sastādīti autovadītājiem, no tiem biežāk par:</a:t>
            </a:r>
          </a:p>
          <a:p>
            <a:pPr marL="898525" indent="-457200" algn="just" defTabSz="360000" eaLnBrk="1" fontAlgn="auto" hangingPunct="1">
              <a:spcBef>
                <a:spcPts val="600"/>
              </a:spcBef>
              <a:spcAft>
                <a:spcPts val="0"/>
              </a:spcAft>
              <a:buFont typeface="Arial" charset="0"/>
              <a:buNone/>
              <a:defRPr/>
            </a:pP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208</a:t>
            </a:r>
            <a:r>
              <a:rPr lang="lv-LV" sz="2800" b="1" dirty="0" smtClean="0">
                <a:ln w="3175">
                  <a:solidFill>
                    <a:srgbClr val="003300"/>
                  </a:solidFill>
                </a:ln>
                <a:latin typeface="Times New Roman" pitchFamily="18" charset="0"/>
                <a:cs typeface="Times New Roman" pitchFamily="18" charset="0"/>
              </a:rPr>
              <a:t>	</a:t>
            </a:r>
            <a:r>
              <a:rPr lang="lv-LV" sz="2400" b="1" i="1" dirty="0" smtClean="0">
                <a:latin typeface="Times New Roman" pitchFamily="18" charset="0"/>
                <a:cs typeface="Times New Roman" pitchFamily="18" charset="0"/>
              </a:rPr>
              <a:t>par apstāšanos un stāvēšanu zem zīmes “Apstāties aizliegts”</a:t>
            </a:r>
          </a:p>
          <a:p>
            <a:pPr marL="898525" indent="-457200" algn="just" defTabSz="360000" eaLnBrk="1" fontAlgn="auto" hangingPunct="1">
              <a:spcBef>
                <a:spcPts val="600"/>
              </a:spcBef>
              <a:spcAft>
                <a:spcPts val="0"/>
              </a:spcAft>
              <a:buFont typeface="Arial" charset="0"/>
              <a:buNone/>
              <a:defRPr/>
            </a:pPr>
            <a:r>
              <a:rPr lang="lv-LV" sz="2400" b="1" i="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42</a:t>
            </a:r>
            <a:r>
              <a:rPr lang="lv-LV" sz="2800" b="1" dirty="0" smtClean="0">
                <a:latin typeface="Times New Roman" pitchFamily="18" charset="0"/>
                <a:cs typeface="Times New Roman" pitchFamily="18" charset="0"/>
              </a:rPr>
              <a:t> 	</a:t>
            </a:r>
            <a:r>
              <a:rPr lang="lv-LV" sz="2400" b="1" i="1" dirty="0" smtClean="0">
                <a:latin typeface="Times New Roman" pitchFamily="18" charset="0"/>
                <a:cs typeface="Times New Roman" pitchFamily="18" charset="0"/>
              </a:rPr>
              <a:t>par neatļautu transportlīdzekļu novietošanu invalīdu stāvvietās</a:t>
            </a:r>
          </a:p>
          <a:p>
            <a:pPr marL="898525" indent="-457200" algn="just" defTabSz="360000" eaLnBrk="1" fontAlgn="auto" hangingPunct="1">
              <a:spcBef>
                <a:spcPts val="600"/>
              </a:spcBef>
              <a:spcAft>
                <a:spcPts val="0"/>
              </a:spcAft>
              <a:buFont typeface="Arial" charset="0"/>
              <a:buNone/>
              <a:defRPr/>
            </a:pPr>
            <a:r>
              <a:rPr lang="lv-LV" sz="2400" b="1" i="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8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28</a:t>
            </a:r>
            <a:r>
              <a:rPr lang="lv-LV" sz="2400" b="1" dirty="0" smtClean="0">
                <a:latin typeface="Times New Roman" pitchFamily="18" charset="0"/>
                <a:cs typeface="Times New Roman" pitchFamily="18" charset="0"/>
              </a:rPr>
              <a:t> 	</a:t>
            </a:r>
            <a:r>
              <a:rPr lang="lv-LV" sz="2400" b="1" i="1" dirty="0" smtClean="0">
                <a:latin typeface="Times New Roman" pitchFamily="18" charset="0"/>
                <a:cs typeface="Times New Roman" pitchFamily="18" charset="0"/>
              </a:rPr>
              <a:t>par apstāšanos uz gājēju pārejām vai tuvāk par 5 metriem no tām</a:t>
            </a:r>
            <a:endParaRPr lang="lv-LV" sz="2400" b="1" dirty="0" smtClean="0">
              <a:latin typeface="Times New Roman" pitchFamily="18" charset="0"/>
              <a:cs typeface="Times New Roman" pitchFamily="18" charset="0"/>
            </a:endParaRPr>
          </a:p>
        </p:txBody>
      </p:sp>
      <p:graphicFrame>
        <p:nvGraphicFramePr>
          <p:cNvPr id="55302" name="Диаграмма 16"/>
          <p:cNvGraphicFramePr>
            <a:graphicFrameLocks/>
          </p:cNvGraphicFramePr>
          <p:nvPr/>
        </p:nvGraphicFramePr>
        <p:xfrm>
          <a:off x="-50800" y="3810000"/>
          <a:ext cx="9245600" cy="2906713"/>
        </p:xfrm>
        <a:graphic>
          <a:graphicData uri="http://schemas.openxmlformats.org/presentationml/2006/ole">
            <mc:AlternateContent xmlns:mc="http://schemas.openxmlformats.org/markup-compatibility/2006">
              <mc:Choice xmlns:v="urn:schemas-microsoft-com:vml" Requires="v">
                <p:oleObj spid="_x0000_s55308" r:id="rId3" imgW="9242337" imgH="2908044" progId="Excel.Chart.8">
                  <p:embed/>
                </p:oleObj>
              </mc:Choice>
              <mc:Fallback>
                <p:oleObj r:id="rId3" imgW="9242337" imgH="2908044" progId="Excel.Chart.8">
                  <p:embed/>
                  <p:pic>
                    <p:nvPicPr>
                      <p:cNvPr id="0" name="Диаграмма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3810000"/>
                        <a:ext cx="9245600" cy="290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303"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Группа 13"/>
          <p:cNvGrpSpPr>
            <a:grpSpLocks/>
          </p:cNvGrpSpPr>
          <p:nvPr/>
        </p:nvGrpSpPr>
        <p:grpSpPr bwMode="auto">
          <a:xfrm>
            <a:off x="0" y="0"/>
            <a:ext cx="9144000" cy="6858000"/>
            <a:chOff x="0" y="0"/>
            <a:chExt cx="9144000" cy="6858000"/>
          </a:xfrm>
        </p:grpSpPr>
        <p:sp>
          <p:nvSpPr>
            <p:cNvPr id="15" name="Прямоугольник 14"/>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490" name="Rectangle 10"/>
          <p:cNvSpPr>
            <a:spLocks noGrp="1" noChangeAspect="1"/>
          </p:cNvSpPr>
          <p:nvPr>
            <p:ph type="title"/>
          </p:nvPr>
        </p:nvSpPr>
        <p:spPr>
          <a:xfrm>
            <a:off x="1691681"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Video novērošanas centrs</a:t>
            </a:r>
          </a:p>
        </p:txBody>
      </p:sp>
      <p:sp>
        <p:nvSpPr>
          <p:cNvPr id="5124" name="Rectangle 9"/>
          <p:cNvSpPr>
            <a:spLocks noGrp="1"/>
          </p:cNvSpPr>
          <p:nvPr>
            <p:ph type="body" sz="half" idx="1"/>
          </p:nvPr>
        </p:nvSpPr>
        <p:spPr>
          <a:xfrm>
            <a:off x="0" y="1431016"/>
            <a:ext cx="9001156" cy="1997984"/>
          </a:xfrm>
          <a:ln>
            <a:miter lim="800000"/>
            <a:headEnd/>
            <a:tailEnd/>
          </a:ln>
        </p:spPr>
        <p:txBody>
          <a:bodyPr rtlCol="0">
            <a:normAutofit/>
          </a:bodyPr>
          <a:lstStyle/>
          <a:p>
            <a:pPr marL="180000" indent="0" algn="just" defTabSz="180000" eaLnBrk="1" fontAlgn="auto" hangingPunct="1">
              <a:lnSpc>
                <a:spcPct val="80000"/>
              </a:lnSpc>
              <a:spcBef>
                <a:spcPts val="600"/>
              </a:spcBef>
              <a:spcAft>
                <a:spcPts val="0"/>
              </a:spcAft>
              <a:buClr>
                <a:schemeClr val="hlink"/>
              </a:buClr>
              <a:buFont typeface="Wingdings 2" pitchFamily="18" charset="2"/>
              <a:buNone/>
              <a:defRPr/>
            </a:pPr>
            <a:r>
              <a:rPr lang="lv-LV" sz="2000" b="1" dirty="0" smtClean="0">
                <a:latin typeface="Times New Roman" pitchFamily="18" charset="0"/>
                <a:cs typeface="Times New Roman" pitchFamily="18" charset="0"/>
              </a:rPr>
              <a:t>Fiksēti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	034</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(-0.9%) 	</a:t>
            </a:r>
            <a:r>
              <a:rPr lang="lv-LV" sz="2000" b="1" dirty="0" smtClean="0">
                <a:latin typeface="Times New Roman" pitchFamily="18" charset="0"/>
                <a:cs typeface="Times New Roman" pitchFamily="18" charset="0"/>
              </a:rPr>
              <a:t>pārkāpumi, no tiem:</a:t>
            </a:r>
          </a:p>
          <a:p>
            <a:pPr marL="180000" indent="0" algn="just" defTabSz="360000" eaLnBrk="1" fontAlgn="auto" hangingPunct="1">
              <a:lnSpc>
                <a:spcPct val="80000"/>
              </a:lnSpc>
              <a:spcBef>
                <a:spcPts val="600"/>
              </a:spcBef>
              <a:spcAft>
                <a:spcPts val="0"/>
              </a:spcAft>
              <a:buClr>
                <a:schemeClr val="hlink"/>
              </a:buClr>
              <a:buFont typeface="Wingdings 2" pitchFamily="18" charset="2"/>
              <a:buNone/>
              <a:defRPr/>
            </a:pPr>
            <a:r>
              <a:rPr lang="lv-LV" sz="2000" b="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352</a:t>
            </a:r>
            <a:r>
              <a:rPr lang="lv-LV" sz="18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(+33.8%) 	</a:t>
            </a:r>
            <a:r>
              <a:rPr lang="lv-LV" sz="2000" b="1" i="1" dirty="0" smtClean="0">
                <a:latin typeface="Times New Roman" pitchFamily="18" charset="0"/>
                <a:cs typeface="Times New Roman" pitchFamily="18" charset="0"/>
              </a:rPr>
              <a:t>par alkoholisko dzērienu lietošanu sabiedriskā vietā</a:t>
            </a:r>
          </a:p>
          <a:p>
            <a:pPr marL="180000" indent="0" algn="just" defTabSz="360000" eaLnBrk="1" fontAlgn="auto" hangingPunct="1">
              <a:lnSpc>
                <a:spcPct val="80000"/>
              </a:lnSpc>
              <a:spcBef>
                <a:spcPts val="600"/>
              </a:spcBef>
              <a:spcAft>
                <a:spcPts val="0"/>
              </a:spcAft>
              <a:buClr>
                <a:schemeClr val="hlink"/>
              </a:buClr>
              <a:buFont typeface="Wingdings 2" pitchFamily="18" charset="2"/>
              <a:buNone/>
              <a:defRPr/>
            </a:pP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280</a:t>
            </a:r>
            <a:r>
              <a:rPr lang="lv-LV" sz="18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(+26.7%) 	</a:t>
            </a:r>
            <a:r>
              <a:rPr lang="lv-LV" sz="2000" b="1" i="1" dirty="0" smtClean="0">
                <a:latin typeface="Times New Roman" pitchFamily="18" charset="0"/>
                <a:cs typeface="Times New Roman" pitchFamily="18" charset="0"/>
              </a:rPr>
              <a:t>par konflikta situācijām</a:t>
            </a:r>
          </a:p>
          <a:p>
            <a:pPr marL="180000" indent="0" algn="just" defTabSz="360000" eaLnBrk="1" fontAlgn="auto" hangingPunct="1">
              <a:lnSpc>
                <a:spcPct val="80000"/>
              </a:lnSpc>
              <a:spcBef>
                <a:spcPts val="600"/>
              </a:spcBef>
              <a:spcAft>
                <a:spcPts val="0"/>
              </a:spcAft>
              <a:buClr>
                <a:schemeClr val="hlink"/>
              </a:buClr>
              <a:buFont typeface="Wingdings 2" pitchFamily="18" charset="2"/>
              <a:buNone/>
              <a:defRPr/>
            </a:pP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137</a:t>
            </a:r>
            <a:r>
              <a:rPr lang="lv-LV" sz="18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(+12.3%) 	</a:t>
            </a:r>
            <a:r>
              <a:rPr lang="lv-LV" sz="2000" b="1" i="1" dirty="0" smtClean="0">
                <a:latin typeface="Times New Roman" pitchFamily="18" charset="0"/>
                <a:cs typeface="Times New Roman" pitchFamily="18" charset="0"/>
              </a:rPr>
              <a:t>par dabisko vajadzību nokārtošanu neatļautā vietā</a:t>
            </a:r>
          </a:p>
          <a:p>
            <a:pPr marL="180000" indent="0" algn="just" defTabSz="360000" eaLnBrk="1" fontAlgn="auto" hangingPunct="1">
              <a:lnSpc>
                <a:spcPct val="80000"/>
              </a:lnSpc>
              <a:spcBef>
                <a:spcPts val="600"/>
              </a:spcBef>
              <a:spcAft>
                <a:spcPts val="0"/>
              </a:spcAft>
              <a:buClr>
                <a:schemeClr val="hlink"/>
              </a:buClr>
              <a:buFont typeface="Wingdings 2" pitchFamily="18" charset="2"/>
              <a:buNone/>
              <a:defRPr/>
            </a:pPr>
            <a:r>
              <a:rPr lang="lv-LV" sz="2000" b="1" dirty="0" smtClean="0">
                <a:latin typeface="Times New Roman" pitchFamily="18" charset="0"/>
                <a:cs typeface="Times New Roman" pitchFamily="18" charset="0"/>
              </a:rPr>
              <a:t>Tiesībsargājošajām iestādēm izsniegti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125</a:t>
            </a:r>
            <a:r>
              <a:rPr lang="lv-LV" sz="24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(+127.3%)  </a:t>
            </a:r>
            <a:r>
              <a:rPr lang="lv-LV" sz="2000" b="1" dirty="0" smtClean="0">
                <a:latin typeface="Times New Roman" pitchFamily="18" charset="0"/>
                <a:cs typeface="Times New Roman" pitchFamily="18" charset="0"/>
              </a:rPr>
              <a:t>video ieraksti</a:t>
            </a:r>
          </a:p>
        </p:txBody>
      </p:sp>
      <p:pic>
        <p:nvPicPr>
          <p:cNvPr id="56326" name="Рисунок 8" descr="2009121015052847913_o.jpg"/>
          <p:cNvPicPr>
            <a:picLocks noChangeAspect="1"/>
          </p:cNvPicPr>
          <p:nvPr/>
        </p:nvPicPr>
        <p:blipFill>
          <a:blip r:embed="rId3">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327" name="Диаграмма 16"/>
          <p:cNvGraphicFramePr>
            <a:graphicFrameLocks/>
          </p:cNvGraphicFramePr>
          <p:nvPr/>
        </p:nvGraphicFramePr>
        <p:xfrm>
          <a:off x="-50800" y="3806825"/>
          <a:ext cx="5245100" cy="3101975"/>
        </p:xfrm>
        <a:graphic>
          <a:graphicData uri="http://schemas.openxmlformats.org/presentationml/2006/ole">
            <mc:AlternateContent xmlns:mc="http://schemas.openxmlformats.org/markup-compatibility/2006">
              <mc:Choice xmlns:v="urn:schemas-microsoft-com:vml" Requires="v">
                <p:oleObj spid="_x0000_s56333" r:id="rId4" imgW="5243014" imgH="3103133" progId="Excel.Chart.8">
                  <p:embed/>
                </p:oleObj>
              </mc:Choice>
              <mc:Fallback>
                <p:oleObj r:id="rId4" imgW="5243014" imgH="3103133" progId="Excel.Chart.8">
                  <p:embed/>
                  <p:pic>
                    <p:nvPicPr>
                      <p:cNvPr id="0" name="Диаграмма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3806825"/>
                        <a:ext cx="5245100" cy="310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8" name="Диаграмма 16"/>
          <p:cNvGraphicFramePr>
            <a:graphicFrameLocks/>
          </p:cNvGraphicFramePr>
          <p:nvPr/>
        </p:nvGraphicFramePr>
        <p:xfrm>
          <a:off x="4449763" y="3735388"/>
          <a:ext cx="4745037" cy="3173412"/>
        </p:xfrm>
        <a:graphic>
          <a:graphicData uri="http://schemas.openxmlformats.org/presentationml/2006/ole">
            <mc:AlternateContent xmlns:mc="http://schemas.openxmlformats.org/markup-compatibility/2006">
              <mc:Choice xmlns:v="urn:schemas-microsoft-com:vml" Requires="v">
                <p:oleObj spid="_x0000_s56334" r:id="rId6" imgW="4743099" imgH="3170195" progId="Excel.Chart.8">
                  <p:embed/>
                </p:oleObj>
              </mc:Choice>
              <mc:Fallback>
                <p:oleObj r:id="rId6" imgW="4743099" imgH="3170195" progId="Excel.Chart.8">
                  <p:embed/>
                  <p:pic>
                    <p:nvPicPr>
                      <p:cNvPr id="0" name="Диаграмма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9763" y="3735388"/>
                        <a:ext cx="4745037" cy="317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Группа 10"/>
          <p:cNvGrpSpPr>
            <a:grpSpLocks/>
          </p:cNvGrpSpPr>
          <p:nvPr/>
        </p:nvGrpSpPr>
        <p:grpSpPr bwMode="auto">
          <a:xfrm>
            <a:off x="0" y="0"/>
            <a:ext cx="9144000" cy="6858000"/>
            <a:chOff x="0" y="0"/>
            <a:chExt cx="9144000" cy="6858000"/>
          </a:xfrm>
        </p:grpSpPr>
        <p:sp>
          <p:nvSpPr>
            <p:cNvPr id="12" name="Прямоугольник 11"/>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3" name="Прямоугольник 12"/>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 name="Прямоугольник 13"/>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490" name="Rectangle 10"/>
          <p:cNvSpPr>
            <a:spLocks noGrp="1" noChangeAspect="1"/>
          </p:cNvSpPr>
          <p:nvPr>
            <p:ph type="title"/>
          </p:nvPr>
        </p:nvSpPr>
        <p:spPr>
          <a:xfrm>
            <a:off x="1475656" y="0"/>
            <a:ext cx="7668344"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Kārtības nodrošināšana pilsētas transportā</a:t>
            </a:r>
          </a:p>
        </p:txBody>
      </p:sp>
      <p:sp>
        <p:nvSpPr>
          <p:cNvPr id="5124" name="Rectangle 9"/>
          <p:cNvSpPr>
            <a:spLocks noGrp="1"/>
          </p:cNvSpPr>
          <p:nvPr>
            <p:ph type="body" sz="half" idx="1"/>
          </p:nvPr>
        </p:nvSpPr>
        <p:spPr>
          <a:xfrm>
            <a:off x="0" y="1285860"/>
            <a:ext cx="9144000" cy="5572140"/>
          </a:xfrm>
          <a:ln>
            <a:miter lim="800000"/>
            <a:headEnd/>
            <a:tailEnd/>
          </a:ln>
        </p:spPr>
        <p:txBody>
          <a:bodyPr rtlCol="0">
            <a:normAutofit/>
          </a:bodyPr>
          <a:lstStyle/>
          <a:p>
            <a:pPr marL="180000" indent="0" algn="just" defTabSz="360000" eaLnBrk="1" fontAlgn="auto" hangingPunct="1">
              <a:lnSpc>
                <a:spcPct val="80000"/>
              </a:lnSpc>
              <a:spcBef>
                <a:spcPts val="1200"/>
              </a:spcBef>
              <a:spcAft>
                <a:spcPts val="600"/>
              </a:spcAft>
              <a:buClr>
                <a:schemeClr val="hlink"/>
              </a:buClr>
              <a:buFont typeface="Wingdings 2" pitchFamily="18" charset="2"/>
              <a:buNone/>
              <a:defRPr/>
            </a:pPr>
            <a:r>
              <a:rPr lang="lv-LV" sz="2000" b="1" dirty="0" smtClean="0">
                <a:latin typeface="Times New Roman" pitchFamily="18" charset="0"/>
                <a:cs typeface="Times New Roman" pitchFamily="18" charset="0"/>
              </a:rPr>
              <a:t>Sadarbībā ar Rīgas satiksmes kontrolieriem veikti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1 423 </a:t>
            </a:r>
            <a:r>
              <a:rPr lang="lv-LV" sz="1600" dirty="0" smtClean="0">
                <a:latin typeface="Times New Roman" pitchFamily="18" charset="0"/>
                <a:cs typeface="Times New Roman" pitchFamily="18" charset="0"/>
              </a:rPr>
              <a:t>(+13.9%) </a:t>
            </a:r>
            <a:r>
              <a:rPr lang="lv-LV" sz="2000" b="1" dirty="0" smtClean="0">
                <a:latin typeface="Times New Roman" pitchFamily="18" charset="0"/>
                <a:cs typeface="Times New Roman" pitchFamily="18" charset="0"/>
              </a:rPr>
              <a:t>reidi, kuru laikā:</a:t>
            </a:r>
          </a:p>
          <a:p>
            <a:pPr marL="180000" indent="0" algn="just" defTabSz="360000" eaLnBrk="1" fontAlgn="auto" hangingPunct="1">
              <a:lnSpc>
                <a:spcPct val="80000"/>
              </a:lnSpc>
              <a:spcBef>
                <a:spcPts val="1200"/>
              </a:spcBef>
              <a:spcAft>
                <a:spcPts val="1200"/>
              </a:spcAft>
              <a:buClr>
                <a:schemeClr val="hlink"/>
              </a:buClr>
              <a:buFont typeface="Wingdings 2" pitchFamily="18" charset="2"/>
              <a:buNone/>
              <a:defRPr/>
            </a:pPr>
            <a:r>
              <a:rPr lang="lv-LV" sz="2000" b="1" dirty="0" smtClean="0">
                <a:latin typeface="Times New Roman" pitchFamily="18" charset="0"/>
                <a:cs typeface="Times New Roman" pitchFamily="18" charset="0"/>
              </a:rPr>
              <a:t>	aizturēta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131</a:t>
            </a:r>
            <a:r>
              <a:rPr lang="lv-LV" sz="2000" b="1" dirty="0" smtClean="0">
                <a:latin typeface="Times New Roman" pitchFamily="18" charset="0"/>
                <a:cs typeface="Times New Roman" pitchFamily="18" charset="0"/>
              </a:rPr>
              <a:t>  persona, no tām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94</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(+34.3%) </a:t>
            </a:r>
            <a:r>
              <a:rPr lang="lv-LV" sz="2000" b="1" dirty="0" smtClean="0">
                <a:latin typeface="Times New Roman" pitchFamily="18" charset="0"/>
                <a:cs typeface="Times New Roman" pitchFamily="18" charset="0"/>
              </a:rPr>
              <a:t>meklēšanā izsludinātas,</a:t>
            </a:r>
            <a:endParaRPr lang="lv-LV" sz="2000" b="1" i="1" dirty="0" smtClean="0">
              <a:latin typeface="Times New Roman" pitchFamily="18" charset="0"/>
              <a:cs typeface="Times New Roman" pitchFamily="18" charset="0"/>
            </a:endParaRPr>
          </a:p>
          <a:p>
            <a:pPr marL="180000" indent="0" algn="just" defTabSz="360000" eaLnBrk="1" fontAlgn="auto" hangingPunct="1">
              <a:lnSpc>
                <a:spcPct val="80000"/>
              </a:lnSpc>
              <a:spcBef>
                <a:spcPts val="1200"/>
              </a:spcBef>
              <a:spcAft>
                <a:spcPts val="1200"/>
              </a:spcAft>
              <a:buClr>
                <a:schemeClr val="hlink"/>
              </a:buClr>
              <a:buFont typeface="Wingdings 2" pitchFamily="18" charset="2"/>
              <a:buNone/>
              <a:defRPr/>
            </a:pPr>
            <a:r>
              <a:rPr lang="lv-LV" sz="2000" b="1" dirty="0" smtClean="0">
                <a:latin typeface="Times New Roman" pitchFamily="18" charset="0"/>
                <a:cs typeface="Times New Roman" pitchFamily="18" charset="0"/>
              </a:rPr>
              <a:t>	fiksēti</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684</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administratīvie pārkāpumi, no tiem:</a:t>
            </a:r>
          </a:p>
          <a:p>
            <a:pPr marL="180000" indent="0" algn="just" defTabSz="144000" eaLnBrk="1" fontAlgn="auto" hangingPunct="1">
              <a:lnSpc>
                <a:spcPct val="80000"/>
              </a:lnSpc>
              <a:spcBef>
                <a:spcPts val="1200"/>
              </a:spcBef>
              <a:spcAft>
                <a:spcPts val="600"/>
              </a:spcAft>
              <a:buClr>
                <a:schemeClr val="hlink"/>
              </a:buClr>
              <a:buFont typeface="Wingdings 2" pitchFamily="18" charset="2"/>
              <a:buNone/>
              <a:defRPr/>
            </a:pPr>
            <a:r>
              <a:rPr lang="lv-LV" sz="24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	393 </a:t>
            </a:r>
            <a:r>
              <a:rPr lang="lv-LV" sz="20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par braukšanu bez biļetes</a:t>
            </a:r>
          </a:p>
          <a:p>
            <a:pPr marL="180000" indent="0" algn="just" defTabSz="360000" eaLnBrk="1" fontAlgn="auto" hangingPunct="1">
              <a:lnSpc>
                <a:spcPct val="80000"/>
              </a:lnSpc>
              <a:spcBef>
                <a:spcPts val="1200"/>
              </a:spcBef>
              <a:spcAft>
                <a:spcPts val="600"/>
              </a:spcAft>
              <a:buClr>
                <a:schemeClr val="hlink"/>
              </a:buClr>
              <a:buFont typeface="Wingdings 2" pitchFamily="18" charset="2"/>
              <a:buNone/>
              <a:defRPr/>
            </a:pPr>
            <a:r>
              <a:rPr lang="lv-LV" sz="24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194</a:t>
            </a:r>
            <a:r>
              <a:rPr lang="lv-LV" sz="20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par</a:t>
            </a:r>
            <a:r>
              <a:rPr lang="lv-LV" sz="20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dzīvošanu LR bez deklarētas dzīves vietas vai </a:t>
            </a:r>
          </a:p>
          <a:p>
            <a:pPr marL="180000" indent="0" algn="just" defTabSz="360000" eaLnBrk="1" fontAlgn="auto" hangingPunct="1">
              <a:lnSpc>
                <a:spcPct val="80000"/>
              </a:lnSpc>
              <a:spcBef>
                <a:spcPts val="0"/>
              </a:spcBef>
              <a:spcAft>
                <a:spcPts val="600"/>
              </a:spcAft>
              <a:buClr>
                <a:schemeClr val="hlink"/>
              </a:buClr>
              <a:buFont typeface="Wingdings 2" pitchFamily="18" charset="2"/>
              <a:buNone/>
              <a:defRPr/>
            </a:pPr>
            <a:r>
              <a:rPr lang="lv-LV" sz="2000" b="1" i="1" dirty="0" smtClean="0">
                <a:latin typeface="Times New Roman" pitchFamily="18" charset="0"/>
                <a:cs typeface="Times New Roman" pitchFamily="18" charset="0"/>
              </a:rPr>
              <a:t>									par dzīvošanu LR bez pases</a:t>
            </a:r>
          </a:p>
          <a:p>
            <a:pPr marL="180000" indent="0" algn="just" defTabSz="360000" eaLnBrk="1" fontAlgn="auto" hangingPunct="1">
              <a:lnSpc>
                <a:spcPct val="80000"/>
              </a:lnSpc>
              <a:spcBef>
                <a:spcPts val="1200"/>
              </a:spcBef>
              <a:spcAft>
                <a:spcPts val="600"/>
              </a:spcAft>
              <a:buClr>
                <a:schemeClr val="hlink"/>
              </a:buClr>
              <a:buFont typeface="Wingdings 2" pitchFamily="18" charset="2"/>
              <a:buNone/>
              <a:defRPr/>
            </a:pPr>
            <a:r>
              <a:rPr lang="lv-LV" sz="26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39</a:t>
            </a:r>
            <a:r>
              <a:rPr lang="lv-LV" sz="20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par nepakļaušanos policijas darbinieku likumīgajām </a:t>
            </a:r>
          </a:p>
          <a:p>
            <a:pPr marL="180000" indent="0" algn="just" defTabSz="360000" eaLnBrk="1" fontAlgn="auto" hangingPunct="1">
              <a:lnSpc>
                <a:spcPct val="80000"/>
              </a:lnSpc>
              <a:spcBef>
                <a:spcPts val="0"/>
              </a:spcBef>
              <a:spcAft>
                <a:spcPts val="600"/>
              </a:spcAft>
              <a:buClr>
                <a:schemeClr val="hlink"/>
              </a:buClr>
              <a:buFont typeface="Wingdings 2" pitchFamily="18" charset="2"/>
              <a:buNone/>
              <a:defRPr/>
            </a:pPr>
            <a:r>
              <a:rPr lang="lv-LV" sz="2000" b="1" i="1" dirty="0" smtClean="0">
                <a:latin typeface="Times New Roman" pitchFamily="18" charset="0"/>
                <a:cs typeface="Times New Roman" pitchFamily="18" charset="0"/>
              </a:rPr>
              <a:t>									prasībām</a:t>
            </a:r>
          </a:p>
          <a:p>
            <a:pPr marL="180000" indent="0" algn="just" defTabSz="360000" eaLnBrk="1" fontAlgn="auto" hangingPunct="1">
              <a:lnSpc>
                <a:spcPct val="80000"/>
              </a:lnSpc>
              <a:spcBef>
                <a:spcPts val="1200"/>
              </a:spcBef>
              <a:spcAft>
                <a:spcPts val="600"/>
              </a:spcAft>
              <a:buClr>
                <a:schemeClr val="hlink"/>
              </a:buClr>
              <a:buFont typeface="Wingdings 2" pitchFamily="18" charset="2"/>
              <a:buNone/>
              <a:defRPr/>
            </a:pPr>
            <a:r>
              <a:rPr lang="lv-LV" sz="26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30</a:t>
            </a:r>
            <a:r>
              <a:rPr lang="lv-LV" sz="20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par atrašanos ar atvērtu alkohola iepakojumu</a:t>
            </a:r>
            <a:endParaRPr lang="lv-LV" sz="2000" b="1" dirty="0" smtClean="0">
              <a:latin typeface="Times New Roman" pitchFamily="18" charset="0"/>
              <a:cs typeface="Times New Roman" pitchFamily="18" charset="0"/>
            </a:endParaRPr>
          </a:p>
        </p:txBody>
      </p:sp>
      <p:pic>
        <p:nvPicPr>
          <p:cNvPr id="57350"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490" name="Rectangle 10"/>
          <p:cNvSpPr>
            <a:spLocks noGrp="1" noChangeAspect="1"/>
          </p:cNvSpPr>
          <p:nvPr>
            <p:ph type="title"/>
          </p:nvPr>
        </p:nvSpPr>
        <p:spPr>
          <a:xfrm>
            <a:off x="1691681"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Bērnu likumpārkāpumu profilakse</a:t>
            </a:r>
          </a:p>
        </p:txBody>
      </p:sp>
      <p:sp>
        <p:nvSpPr>
          <p:cNvPr id="5124" name="Rectangle 9"/>
          <p:cNvSpPr>
            <a:spLocks noGrp="1"/>
          </p:cNvSpPr>
          <p:nvPr>
            <p:ph type="body" sz="half" idx="1"/>
          </p:nvPr>
        </p:nvSpPr>
        <p:spPr>
          <a:xfrm>
            <a:off x="0" y="1285861"/>
            <a:ext cx="9144000" cy="1999124"/>
          </a:xfrm>
          <a:ln>
            <a:miter lim="800000"/>
            <a:headEnd/>
            <a:tailEnd/>
          </a:ln>
        </p:spPr>
        <p:txBody>
          <a:bodyPr rtlCol="0">
            <a:normAutofit/>
          </a:bodyPr>
          <a:lstStyle/>
          <a:p>
            <a:pPr marL="180000" indent="0" algn="just" defTabSz="360000" eaLnBrk="1" fontAlgn="auto" hangingPunct="1">
              <a:lnSpc>
                <a:spcPct val="80000"/>
              </a:lnSpc>
              <a:spcBef>
                <a:spcPts val="600"/>
              </a:spcBef>
              <a:spcAft>
                <a:spcPts val="0"/>
              </a:spcAft>
              <a:buClr>
                <a:schemeClr val="hlink"/>
              </a:buClr>
              <a:buFont typeface="Wingdings 2" pitchFamily="18" charset="2"/>
              <a:buNone/>
              <a:defRPr/>
            </a:pPr>
            <a:r>
              <a:rPr lang="lv-LV" sz="2000" b="1" dirty="0" smtClean="0">
                <a:latin typeface="Times New Roman" pitchFamily="18" charset="0"/>
                <a:cs typeface="Times New Roman" pitchFamily="18" charset="0"/>
              </a:rPr>
              <a:t>Nodrošināta sabiedriskā kārtība pie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129</a:t>
            </a:r>
            <a:r>
              <a:rPr lang="lv-LV" sz="2000" b="1" dirty="0" smtClean="0">
                <a:latin typeface="Times New Roman" pitchFamily="18" charset="0"/>
                <a:cs typeface="Times New Roman" pitchFamily="18" charset="0"/>
              </a:rPr>
              <a:t>    Rīgas pašvaldības skolām</a:t>
            </a:r>
          </a:p>
          <a:p>
            <a:pPr marL="180000" indent="0" algn="just" defTabSz="180000" eaLnBrk="1" fontAlgn="auto" hangingPunct="1">
              <a:lnSpc>
                <a:spcPct val="80000"/>
              </a:lnSpc>
              <a:spcBef>
                <a:spcPts val="600"/>
              </a:spcBef>
              <a:spcAft>
                <a:spcPts val="0"/>
              </a:spcAft>
              <a:buClr>
                <a:schemeClr val="hlink"/>
              </a:buClr>
              <a:buFont typeface="Wingdings 2" pitchFamily="18" charset="2"/>
              <a:buNone/>
              <a:defRPr/>
            </a:pPr>
            <a:r>
              <a:rPr lang="lv-LV" sz="2000" b="1" dirty="0" smtClean="0">
                <a:latin typeface="Times New Roman" pitchFamily="18" charset="0"/>
                <a:cs typeface="Times New Roman" pitchFamily="18" charset="0"/>
              </a:rPr>
              <a:t>Mācību iestādēs organizēti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	228</a:t>
            </a:r>
            <a:r>
              <a:rPr lang="lv-LV" sz="24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(+11.1%) </a:t>
            </a:r>
            <a:r>
              <a:rPr lang="lv-LV" sz="2000" b="1" dirty="0" smtClean="0">
                <a:latin typeface="Times New Roman" pitchFamily="18" charset="0"/>
                <a:cs typeface="Times New Roman" pitchFamily="18" charset="0"/>
              </a:rPr>
              <a:t>izglītojošie pasākumi</a:t>
            </a:r>
          </a:p>
          <a:p>
            <a:pPr marL="180000" indent="0" algn="just" defTabSz="360000" eaLnBrk="1" fontAlgn="auto" hangingPunct="1">
              <a:lnSpc>
                <a:spcPct val="80000"/>
              </a:lnSpc>
              <a:spcBef>
                <a:spcPts val="600"/>
              </a:spcBef>
              <a:spcAft>
                <a:spcPts val="0"/>
              </a:spcAft>
              <a:buClr>
                <a:schemeClr val="hlink"/>
              </a:buClr>
              <a:buFont typeface="Wingdings 2" pitchFamily="18" charset="2"/>
              <a:buNone/>
              <a:defRPr/>
            </a:pPr>
            <a:r>
              <a:rPr lang="lv-LV" sz="2000" b="1" dirty="0" smtClean="0">
                <a:latin typeface="Times New Roman" pitchFamily="18" charset="0"/>
                <a:cs typeface="Times New Roman" pitchFamily="18" charset="0"/>
              </a:rPr>
              <a:t>Organizēti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80</a:t>
            </a:r>
            <a:r>
              <a:rPr lang="lv-LV" sz="16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reidi jauniešu izklaides vietās </a:t>
            </a:r>
          </a:p>
          <a:p>
            <a:pPr marL="180000" indent="0" algn="just" defTabSz="360000" eaLnBrk="1" fontAlgn="auto" hangingPunct="1">
              <a:lnSpc>
                <a:spcPct val="80000"/>
              </a:lnSpc>
              <a:spcBef>
                <a:spcPts val="600"/>
              </a:spcBef>
              <a:spcAft>
                <a:spcPts val="0"/>
              </a:spcAft>
              <a:buClr>
                <a:schemeClr val="hlink"/>
              </a:buClr>
              <a:buFont typeface="Arial" charset="0"/>
              <a:buNone/>
              <a:defRPr/>
            </a:pPr>
            <a:r>
              <a:rPr lang="lv-LV" sz="2000" b="1" dirty="0" smtClean="0">
                <a:latin typeface="Times New Roman" pitchFamily="18" charset="0"/>
                <a:cs typeface="Times New Roman" pitchFamily="18" charset="0"/>
              </a:rPr>
              <a:t>Par n/g izdarītajiem pārkāpumiem saņemti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240</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iesniegumi</a:t>
            </a:r>
          </a:p>
          <a:p>
            <a:pPr marL="180000" indent="0" algn="just" defTabSz="360000" eaLnBrk="1" fontAlgn="auto" hangingPunct="1">
              <a:lnSpc>
                <a:spcPct val="80000"/>
              </a:lnSpc>
              <a:spcBef>
                <a:spcPts val="600"/>
              </a:spcBef>
              <a:spcAft>
                <a:spcPts val="0"/>
              </a:spcAft>
              <a:buClr>
                <a:schemeClr val="hlink"/>
              </a:buClr>
              <a:buFont typeface="Wingdings 2" pitchFamily="18" charset="2"/>
              <a:buNone/>
              <a:defRPr/>
            </a:pPr>
            <a:r>
              <a:rPr lang="lv-LV" sz="2000" b="1" dirty="0" err="1" smtClean="0">
                <a:latin typeface="Times New Roman" pitchFamily="18" charset="0"/>
                <a:cs typeface="Times New Roman" pitchFamily="18" charset="0"/>
              </a:rPr>
              <a:t>BLPN</a:t>
            </a:r>
            <a:r>
              <a:rPr lang="lv-LV" sz="2000" b="1" dirty="0" smtClean="0">
                <a:latin typeface="Times New Roman" pitchFamily="18" charset="0"/>
                <a:cs typeface="Times New Roman" pitchFamily="18" charset="0"/>
              </a:rPr>
              <a:t> uzskaitē atrodas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107</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bērni</a:t>
            </a:r>
          </a:p>
        </p:txBody>
      </p:sp>
      <p:graphicFrame>
        <p:nvGraphicFramePr>
          <p:cNvPr id="58374" name="Object 11"/>
          <p:cNvGraphicFramePr>
            <a:graphicFrameLocks noGrp="1" noChangeAspect="1"/>
          </p:cNvGraphicFramePr>
          <p:nvPr>
            <p:ph sz="half" idx="2"/>
          </p:nvPr>
        </p:nvGraphicFramePr>
        <p:xfrm>
          <a:off x="-50800" y="3524250"/>
          <a:ext cx="9245600" cy="3384550"/>
        </p:xfrm>
        <a:graphic>
          <a:graphicData uri="http://schemas.openxmlformats.org/presentationml/2006/ole">
            <mc:AlternateContent xmlns:mc="http://schemas.openxmlformats.org/markup-compatibility/2006">
              <mc:Choice xmlns:v="urn:schemas-microsoft-com:vml" Requires="v">
                <p:oleObj spid="_x0000_s58380" r:id="rId3" imgW="9242337" imgH="3383573" progId="Excel.Chart.8">
                  <p:embed/>
                </p:oleObj>
              </mc:Choice>
              <mc:Fallback>
                <p:oleObj r:id="rId3" imgW="9242337" imgH="3383573" progId="Excel.Chart.8">
                  <p:embed/>
                  <p:pic>
                    <p:nvPicPr>
                      <p:cNvPr id="0" name="Object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3524250"/>
                        <a:ext cx="9245600" cy="3384550"/>
                      </a:xfrm>
                      <a:prstGeom prst="rect">
                        <a:avLst/>
                      </a:prstGeom>
                    </p:spPr>
                  </p:pic>
                </p:oleObj>
              </mc:Fallback>
            </mc:AlternateContent>
          </a:graphicData>
        </a:graphic>
      </p:graphicFrame>
      <p:pic>
        <p:nvPicPr>
          <p:cNvPr id="58375"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490" name="Rectangle 10"/>
          <p:cNvSpPr>
            <a:spLocks noGrp="1" noChangeAspect="1"/>
          </p:cNvSpPr>
          <p:nvPr>
            <p:ph type="title"/>
          </p:nvPr>
        </p:nvSpPr>
        <p:spPr>
          <a:xfrm>
            <a:off x="1115616" y="-1"/>
            <a:ext cx="8100000" cy="1018161"/>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Fiksētie nepilngadīgo pārkāpumi</a:t>
            </a:r>
          </a:p>
        </p:txBody>
      </p:sp>
      <p:sp>
        <p:nvSpPr>
          <p:cNvPr id="5124" name="Rectangle 9"/>
          <p:cNvSpPr>
            <a:spLocks noGrp="1"/>
          </p:cNvSpPr>
          <p:nvPr>
            <p:ph type="body" sz="half" idx="1"/>
          </p:nvPr>
        </p:nvSpPr>
        <p:spPr>
          <a:xfrm>
            <a:off x="0" y="1142984"/>
            <a:ext cx="9144000" cy="1277904"/>
          </a:xfrm>
          <a:ln>
            <a:miter lim="800000"/>
            <a:headEnd/>
            <a:tailEnd/>
          </a:ln>
        </p:spPr>
        <p:txBody>
          <a:bodyPr rtlCol="0">
            <a:noAutofit/>
          </a:bodyPr>
          <a:lstStyle/>
          <a:p>
            <a:pPr marL="180000" indent="0" algn="just" defTabSz="360000" eaLnBrk="1" fontAlgn="auto" hangingPunct="1">
              <a:spcBef>
                <a:spcPts val="0"/>
              </a:spcBef>
              <a:spcAft>
                <a:spcPts val="0"/>
              </a:spcAft>
              <a:buClr>
                <a:schemeClr val="hlink"/>
              </a:buClr>
              <a:buFont typeface="Arial" charset="0"/>
              <a:buNone/>
              <a:defRPr/>
            </a:pPr>
            <a:r>
              <a:rPr lang="lv-LV" sz="2000" b="1" dirty="0" smtClean="0">
                <a:latin typeface="Times New Roman" pitchFamily="18" charset="0"/>
                <a:cs typeface="Times New Roman" pitchFamily="18" charset="0"/>
              </a:rPr>
              <a:t>Par dažāda rakstura pārkāpumiem aizturēti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689</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1600" dirty="0" smtClean="0">
                <a:latin typeface="Times New Roman" pitchFamily="18" charset="0"/>
                <a:cs typeface="Times New Roman" pitchFamily="18" charset="0"/>
              </a:rPr>
              <a:t>(+43.5%) 	</a:t>
            </a:r>
            <a:r>
              <a:rPr lang="lv-LV" sz="2000" b="1" dirty="0" smtClean="0">
                <a:latin typeface="Times New Roman" pitchFamily="18" charset="0"/>
                <a:cs typeface="Times New Roman" pitchFamily="18" charset="0"/>
              </a:rPr>
              <a:t>n/g</a:t>
            </a:r>
          </a:p>
          <a:p>
            <a:pPr marL="180000" indent="0" defTabSz="360000" eaLnBrk="1" fontAlgn="auto" hangingPunct="1">
              <a:spcBef>
                <a:spcPts val="0"/>
              </a:spcBef>
              <a:spcAft>
                <a:spcPts val="0"/>
              </a:spcAft>
              <a:buClr>
                <a:schemeClr val="hlink"/>
              </a:buClr>
              <a:buFont typeface="Arial" charset="0"/>
              <a:buNone/>
              <a:defRPr/>
            </a:pPr>
            <a:r>
              <a:rPr lang="lv-LV" sz="2000" b="1" dirty="0" smtClean="0">
                <a:latin typeface="Times New Roman" pitchFamily="18" charset="0"/>
                <a:cs typeface="Times New Roman" pitchFamily="18" charset="0"/>
              </a:rPr>
              <a:t>Pārkāpuma izdarīšanas vietā sodīti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32</a:t>
            </a:r>
            <a:r>
              <a:rPr lang="lv-LV" sz="1600" dirty="0" smtClean="0">
                <a:latin typeface="Times New Roman" pitchFamily="18" charset="0"/>
                <a:cs typeface="Times New Roman" pitchFamily="18" charset="0"/>
              </a:rPr>
              <a:t> 		(+3.2%) 	</a:t>
            </a:r>
            <a:r>
              <a:rPr lang="lv-LV" sz="2000" b="1" dirty="0" smtClean="0">
                <a:latin typeface="Times New Roman" pitchFamily="18" charset="0"/>
                <a:cs typeface="Times New Roman" pitchFamily="18" charset="0"/>
              </a:rPr>
              <a:t>n/g</a:t>
            </a:r>
          </a:p>
          <a:p>
            <a:pPr marL="180000" indent="0" defTabSz="180000" eaLnBrk="1" fontAlgn="auto" hangingPunct="1">
              <a:spcBef>
                <a:spcPts val="0"/>
              </a:spcBef>
              <a:spcAft>
                <a:spcPts val="0"/>
              </a:spcAft>
              <a:buClr>
                <a:schemeClr val="hlink"/>
              </a:buClr>
              <a:buFont typeface="Arial" charset="0"/>
              <a:buNone/>
              <a:defRPr/>
            </a:pPr>
            <a:r>
              <a:rPr lang="lv-LV" sz="2000" b="1" dirty="0" smtClean="0">
                <a:latin typeface="Times New Roman" pitchFamily="18" charset="0"/>
                <a:cs typeface="Times New Roman" pitchFamily="18" charset="0"/>
              </a:rPr>
              <a:t>Sastādīti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	915 </a:t>
            </a:r>
            <a:r>
              <a:rPr lang="lv-LV" sz="20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(+34.4%) 		</a:t>
            </a:r>
            <a:r>
              <a:rPr lang="lv-LV" sz="2000" b="1" dirty="0" smtClean="0">
                <a:latin typeface="Times New Roman" pitchFamily="18" charset="0"/>
                <a:cs typeface="Times New Roman" pitchFamily="18" charset="0"/>
              </a:rPr>
              <a:t>APP n/g</a:t>
            </a:r>
          </a:p>
        </p:txBody>
      </p:sp>
      <p:graphicFrame>
        <p:nvGraphicFramePr>
          <p:cNvPr id="59398" name="Содержимое 10"/>
          <p:cNvGraphicFramePr>
            <a:graphicFrameLocks noGrp="1"/>
          </p:cNvGraphicFramePr>
          <p:nvPr>
            <p:ph sz="half" idx="2"/>
          </p:nvPr>
        </p:nvGraphicFramePr>
        <p:xfrm>
          <a:off x="-50800" y="2441575"/>
          <a:ext cx="9245600" cy="4467225"/>
        </p:xfrm>
        <a:graphic>
          <a:graphicData uri="http://schemas.openxmlformats.org/presentationml/2006/ole">
            <mc:AlternateContent xmlns:mc="http://schemas.openxmlformats.org/markup-compatibility/2006">
              <mc:Choice xmlns:v="urn:schemas-microsoft-com:vml" Requires="v">
                <p:oleObj spid="_x0000_s59404" r:id="rId3" imgW="9242337" imgH="4462659" progId="Excel.Chart.8">
                  <p:embed/>
                </p:oleObj>
              </mc:Choice>
              <mc:Fallback>
                <p:oleObj r:id="rId3" imgW="9242337" imgH="4462659" progId="Excel.Chart.8">
                  <p:embed/>
                  <p:pic>
                    <p:nvPicPr>
                      <p:cNvPr id="0" name="Содержимое 1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441575"/>
                        <a:ext cx="9245600" cy="4467225"/>
                      </a:xfrm>
                      <a:prstGeom prst="rect">
                        <a:avLst/>
                      </a:prstGeom>
                    </p:spPr>
                  </p:pic>
                </p:oleObj>
              </mc:Fallback>
            </mc:AlternateContent>
          </a:graphicData>
        </a:graphic>
      </p:graphicFrame>
      <p:pic>
        <p:nvPicPr>
          <p:cNvPr id="59399"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490" name="Rectangle 10"/>
          <p:cNvSpPr>
            <a:spLocks noGrp="1" noChangeAspect="1"/>
          </p:cNvSpPr>
          <p:nvPr>
            <p:ph type="title"/>
          </p:nvPr>
        </p:nvSpPr>
        <p:spPr>
          <a:xfrm>
            <a:off x="1115616" y="-1"/>
            <a:ext cx="8100000" cy="1018161"/>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Bērnu tiesību aizsardzība </a:t>
            </a:r>
          </a:p>
        </p:txBody>
      </p:sp>
      <p:sp>
        <p:nvSpPr>
          <p:cNvPr id="5124" name="Rectangle 9"/>
          <p:cNvSpPr>
            <a:spLocks noGrp="1"/>
          </p:cNvSpPr>
          <p:nvPr>
            <p:ph type="body" sz="half" idx="1"/>
          </p:nvPr>
        </p:nvSpPr>
        <p:spPr>
          <a:xfrm>
            <a:off x="0" y="1142984"/>
            <a:ext cx="9144000" cy="5238344"/>
          </a:xfrm>
          <a:ln>
            <a:miter lim="800000"/>
            <a:headEnd/>
            <a:tailEnd/>
          </a:ln>
        </p:spPr>
        <p:txBody>
          <a:bodyPr rtlCol="0">
            <a:noAutofit/>
          </a:bodyPr>
          <a:lstStyle/>
          <a:p>
            <a:pPr marL="180000" indent="0" algn="just" defTabSz="360000" eaLnBrk="1" fontAlgn="auto" hangingPunct="1">
              <a:spcBef>
                <a:spcPts val="600"/>
              </a:spcBef>
              <a:spcAft>
                <a:spcPts val="1200"/>
              </a:spcAft>
              <a:buClr>
                <a:schemeClr val="hlink"/>
              </a:buClr>
              <a:buFont typeface="Arial" charset="0"/>
              <a:buNone/>
              <a:defRPr/>
            </a:pPr>
            <a:r>
              <a:rPr lang="lv-LV" sz="2000" b="1" dirty="0" smtClean="0">
                <a:latin typeface="Times New Roman" pitchFamily="18" charset="0"/>
                <a:cs typeface="Times New Roman" pitchFamily="18" charset="0"/>
              </a:rPr>
              <a:t>No ģimenēm izņemti un aprūpes iestādēs ievietoti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56</a:t>
            </a:r>
            <a:r>
              <a:rPr lang="lv-LV" sz="2400" b="1" dirty="0" smtClean="0">
                <a:ln w="3175">
                  <a:solidFill>
                    <a:srgbClr val="003300"/>
                  </a:solidFill>
                </a:ln>
                <a:latin typeface="Times New Roman" pitchFamily="18" charset="0"/>
                <a:cs typeface="Times New Roman" pitchFamily="18" charset="0"/>
              </a:rPr>
              <a:t> </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(+12%) </a:t>
            </a:r>
            <a:r>
              <a:rPr lang="lv-LV" sz="2000" b="1" dirty="0" smtClean="0">
                <a:latin typeface="Times New Roman" pitchFamily="18" charset="0"/>
                <a:cs typeface="Times New Roman" pitchFamily="18" charset="0"/>
              </a:rPr>
              <a:t>n/g</a:t>
            </a:r>
          </a:p>
          <a:p>
            <a:pPr marL="180000" indent="0" algn="just" defTabSz="360000" eaLnBrk="1" fontAlgn="auto" hangingPunct="1">
              <a:spcBef>
                <a:spcPts val="600"/>
              </a:spcBef>
              <a:spcAft>
                <a:spcPts val="1200"/>
              </a:spcAft>
              <a:buClr>
                <a:schemeClr val="hlink"/>
              </a:buClr>
              <a:buFont typeface="Arial" charset="0"/>
              <a:buNone/>
              <a:defRPr/>
            </a:pPr>
            <a:r>
              <a:rPr lang="lv-LV" sz="2000" b="1" dirty="0" smtClean="0">
                <a:latin typeface="Times New Roman" pitchFamily="18" charset="0"/>
                <a:cs typeface="Times New Roman" pitchFamily="18" charset="0"/>
              </a:rPr>
              <a:t>Par n/g tiesību neievērošanu saņemti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30</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iesniegumi</a:t>
            </a:r>
          </a:p>
          <a:p>
            <a:pPr marL="180000" indent="0" algn="just" eaLnBrk="1" fontAlgn="auto" hangingPunct="1">
              <a:spcBef>
                <a:spcPts val="600"/>
              </a:spcBef>
              <a:spcAft>
                <a:spcPts val="1200"/>
              </a:spcAft>
              <a:buClr>
                <a:schemeClr val="hlink"/>
              </a:buClr>
              <a:buFont typeface="Wingdings 2" pitchFamily="18" charset="2"/>
              <a:buNone/>
              <a:defRPr/>
            </a:pPr>
            <a:r>
              <a:rPr lang="lv-LV" sz="2000" b="1" dirty="0" smtClean="0">
                <a:latin typeface="Times New Roman" pitchFamily="18" charset="0"/>
                <a:cs typeface="Times New Roman" pitchFamily="18" charset="0"/>
              </a:rPr>
              <a:t>Par pārkāpumiem, kas vērsti pret nepilngadīgām personām sastādīti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332</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1600" dirty="0" smtClean="0">
                <a:latin typeface="Times New Roman" pitchFamily="18" charset="0"/>
                <a:cs typeface="Times New Roman" pitchFamily="18" charset="0"/>
              </a:rPr>
              <a:t>(-15.5%) </a:t>
            </a:r>
            <a:r>
              <a:rPr lang="lv-LV" sz="2000" b="1" dirty="0" smtClean="0">
                <a:latin typeface="Times New Roman" pitchFamily="18" charset="0"/>
                <a:cs typeface="Times New Roman" pitchFamily="18" charset="0"/>
              </a:rPr>
              <a:t>APP, t.sk.:</a:t>
            </a:r>
          </a:p>
          <a:p>
            <a:pPr marL="527050" indent="107950" algn="just" defTabSz="360000" eaLnBrk="1" fontAlgn="auto" hangingPunct="1">
              <a:spcBef>
                <a:spcPts val="600"/>
              </a:spcBef>
              <a:spcAft>
                <a:spcPts val="1200"/>
              </a:spcAft>
              <a:buClr>
                <a:srgbClr val="003300"/>
              </a:buClr>
              <a:buSzPct val="100000"/>
              <a:buFont typeface="Arial" charset="0"/>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236</a:t>
            </a:r>
            <a:r>
              <a:rPr lang="lv-LV" sz="2000" b="1" i="1" dirty="0" smtClean="0">
                <a:ln>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(-20.5%) 	</a:t>
            </a:r>
            <a:r>
              <a:rPr lang="lv-LV" sz="2000" b="1" i="1" dirty="0" smtClean="0">
                <a:latin typeface="Times New Roman" pitchFamily="18" charset="0"/>
                <a:cs typeface="Times New Roman" pitchFamily="18" charset="0"/>
              </a:rPr>
              <a:t>par bērna aprūpes pienākumu nepildīšanu </a:t>
            </a:r>
            <a:r>
              <a:rPr lang="lv-LV" sz="1800" b="1" i="1" dirty="0" smtClean="0">
                <a:latin typeface="Times New Roman" pitchFamily="18" charset="0"/>
                <a:cs typeface="Times New Roman" pitchFamily="18" charset="0"/>
              </a:rPr>
              <a:t>	</a:t>
            </a:r>
            <a:endParaRPr lang="lv-LV" sz="1600" dirty="0" smtClean="0">
              <a:latin typeface="Times New Roman" pitchFamily="18" charset="0"/>
              <a:cs typeface="Times New Roman" pitchFamily="18" charset="0"/>
            </a:endParaRPr>
          </a:p>
          <a:p>
            <a:pPr marL="527050" indent="107950" algn="just" defTabSz="360000" eaLnBrk="1" fontAlgn="auto" hangingPunct="1">
              <a:spcBef>
                <a:spcPts val="600"/>
              </a:spcBef>
              <a:spcAft>
                <a:spcPts val="1200"/>
              </a:spcAft>
              <a:buClr>
                <a:srgbClr val="003300"/>
              </a:buClr>
              <a:buSzPct val="100000"/>
              <a:buFont typeface="Arial" charset="0"/>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29</a:t>
            </a:r>
            <a:r>
              <a:rPr lang="lv-LV" sz="2800" b="1" i="1" dirty="0" smtClean="0">
                <a:ln>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(+3.6%) 	</a:t>
            </a:r>
            <a:r>
              <a:rPr lang="lv-LV" sz="2000" b="1" i="1" dirty="0" smtClean="0">
                <a:latin typeface="Times New Roman" pitchFamily="18" charset="0"/>
                <a:cs typeface="Times New Roman" pitchFamily="18" charset="0"/>
              </a:rPr>
              <a:t>par alkohola un tabakas tirdzniecību n/g </a:t>
            </a:r>
          </a:p>
          <a:p>
            <a:pPr marL="527050" indent="107950" algn="just" defTabSz="360000" eaLnBrk="1" fontAlgn="auto" hangingPunct="1">
              <a:spcBef>
                <a:spcPts val="600"/>
              </a:spcBef>
              <a:spcAft>
                <a:spcPts val="1200"/>
              </a:spcAft>
              <a:buClr>
                <a:srgbClr val="003300"/>
              </a:buClr>
              <a:buSzPct val="100000"/>
              <a:buFont typeface="Arial" charset="0"/>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22</a:t>
            </a:r>
            <a:r>
              <a:rPr lang="lv-LV" sz="1800"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(-18.5%) 	</a:t>
            </a:r>
            <a:r>
              <a:rPr lang="lv-LV" sz="2000" b="1" i="1" dirty="0" smtClean="0">
                <a:latin typeface="Times New Roman" pitchFamily="18" charset="0"/>
                <a:cs typeface="Times New Roman" pitchFamily="18" charset="0"/>
              </a:rPr>
              <a:t>par n/g iesaistīšanu alkohola lietošanā </a:t>
            </a:r>
            <a:r>
              <a:rPr lang="lv-LV" sz="1800" b="1" i="1" dirty="0" smtClean="0">
                <a:latin typeface="Times New Roman" pitchFamily="18" charset="0"/>
                <a:cs typeface="Times New Roman" pitchFamily="18" charset="0"/>
              </a:rPr>
              <a:t>		</a:t>
            </a:r>
            <a:endParaRPr lang="lv-LV" sz="1600" dirty="0" smtClean="0">
              <a:latin typeface="Times New Roman" pitchFamily="18" charset="0"/>
              <a:cs typeface="Times New Roman" pitchFamily="18" charset="0"/>
            </a:endParaRPr>
          </a:p>
          <a:p>
            <a:pPr marL="527050" indent="107950" algn="just" defTabSz="360000" eaLnBrk="1" fontAlgn="auto" hangingPunct="1">
              <a:spcBef>
                <a:spcPts val="600"/>
              </a:spcBef>
              <a:spcAft>
                <a:spcPts val="1200"/>
              </a:spcAft>
              <a:buClr>
                <a:srgbClr val="003300"/>
              </a:buClr>
              <a:buSzPct val="100000"/>
              <a:buFont typeface="Arial" charset="0"/>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16</a:t>
            </a:r>
            <a:r>
              <a:rPr lang="lv-LV" sz="2000"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(-15.8%) 	</a:t>
            </a:r>
            <a:r>
              <a:rPr lang="lv-LV" sz="2000" b="1" i="1" dirty="0" smtClean="0">
                <a:latin typeface="Times New Roman" pitchFamily="18" charset="0"/>
                <a:cs typeface="Times New Roman" pitchFamily="18" charset="0"/>
              </a:rPr>
              <a:t>par fizisku vai emocionālu vardarbību pret bērnu </a:t>
            </a:r>
            <a:r>
              <a:rPr lang="lv-LV" sz="1800" b="1" i="1" dirty="0" smtClean="0">
                <a:latin typeface="Times New Roman" pitchFamily="18" charset="0"/>
                <a:cs typeface="Times New Roman" pitchFamily="18" charset="0"/>
              </a:rPr>
              <a:t>	</a:t>
            </a:r>
            <a:endParaRPr lang="lv-LV" sz="1600" dirty="0" smtClean="0">
              <a:latin typeface="Times New Roman" pitchFamily="18" charset="0"/>
              <a:cs typeface="Times New Roman" pitchFamily="18" charset="0"/>
            </a:endParaRPr>
          </a:p>
          <a:p>
            <a:pPr marL="527050" indent="107950" algn="just" defTabSz="360000" eaLnBrk="1" fontAlgn="auto" hangingPunct="1">
              <a:spcBef>
                <a:spcPts val="600"/>
              </a:spcBef>
              <a:spcAft>
                <a:spcPts val="1200"/>
              </a:spcAft>
              <a:buClr>
                <a:srgbClr val="003300"/>
              </a:buClr>
              <a:buSzPct val="100000"/>
              <a:buFont typeface="Arial" charset="0"/>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16</a:t>
            </a:r>
            <a:r>
              <a:rPr lang="lv-LV" sz="2000" b="1" i="1" dirty="0" smtClean="0">
                <a:ln>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(+77.8%) 	</a:t>
            </a:r>
            <a:r>
              <a:rPr lang="lv-LV" sz="2000" b="1" i="1" dirty="0" smtClean="0">
                <a:latin typeface="Times New Roman" pitchFamily="18" charset="0"/>
                <a:cs typeface="Times New Roman" pitchFamily="18" charset="0"/>
              </a:rPr>
              <a:t>par bērna atstāšanu 	bez uzraudzības</a:t>
            </a:r>
            <a:endParaRPr lang="lv-LV" sz="2000" b="1" dirty="0" smtClean="0">
              <a:latin typeface="Times New Roman" pitchFamily="18" charset="0"/>
              <a:cs typeface="Times New Roman" pitchFamily="18" charset="0"/>
            </a:endParaRPr>
          </a:p>
          <a:p>
            <a:pPr marL="180000" indent="0" algn="just" eaLnBrk="1" fontAlgn="auto" hangingPunct="1">
              <a:lnSpc>
                <a:spcPct val="80000"/>
              </a:lnSpc>
              <a:spcBef>
                <a:spcPts val="0"/>
              </a:spcBef>
              <a:spcAft>
                <a:spcPts val="0"/>
              </a:spcAft>
              <a:buClr>
                <a:schemeClr val="hlink"/>
              </a:buClr>
              <a:buFont typeface="Wingdings 2" pitchFamily="18" charset="2"/>
              <a:buNone/>
              <a:defRPr/>
            </a:pPr>
            <a:endParaRPr lang="lv-LV" sz="2000" b="1" dirty="0" smtClean="0">
              <a:latin typeface="Times New Roman" pitchFamily="18" charset="0"/>
              <a:cs typeface="Times New Roman" pitchFamily="18" charset="0"/>
            </a:endParaRPr>
          </a:p>
        </p:txBody>
      </p:sp>
      <p:pic>
        <p:nvPicPr>
          <p:cNvPr id="60422"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Группа 11"/>
          <p:cNvGrpSpPr>
            <a:grpSpLocks/>
          </p:cNvGrpSpPr>
          <p:nvPr/>
        </p:nvGrpSpPr>
        <p:grpSpPr bwMode="auto">
          <a:xfrm>
            <a:off x="0" y="0"/>
            <a:ext cx="9144000" cy="6858000"/>
            <a:chOff x="0" y="0"/>
            <a:chExt cx="9144000" cy="6858000"/>
          </a:xfrm>
        </p:grpSpPr>
        <p:sp>
          <p:nvSpPr>
            <p:cNvPr id="13" name="Прямоугольник 12"/>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 name="Прямоугольник 13"/>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7" name="Прямоугольник 16"/>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2536" name="Rectangle 8"/>
          <p:cNvSpPr>
            <a:spLocks noGrp="1" noChangeAspect="1"/>
          </p:cNvSpPr>
          <p:nvPr>
            <p:ph type="title"/>
          </p:nvPr>
        </p:nvSpPr>
        <p:spPr>
          <a:xfrm>
            <a:off x="1691680" y="0"/>
            <a:ext cx="7452320" cy="992189"/>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Glābšanas darbi </a:t>
            </a:r>
          </a:p>
        </p:txBody>
      </p:sp>
      <p:sp>
        <p:nvSpPr>
          <p:cNvPr id="54277" name="Rectangle 9"/>
          <p:cNvSpPr>
            <a:spLocks noGrp="1"/>
          </p:cNvSpPr>
          <p:nvPr>
            <p:ph idx="1"/>
          </p:nvPr>
        </p:nvSpPr>
        <p:spPr>
          <a:xfrm>
            <a:off x="0" y="1412776"/>
            <a:ext cx="9144000" cy="4896544"/>
          </a:xfrm>
          <a:ln>
            <a:miter lim="800000"/>
            <a:headEnd/>
            <a:tailEnd/>
          </a:ln>
        </p:spPr>
        <p:txBody>
          <a:bodyPr rtlCol="0">
            <a:normAutofit lnSpcReduction="10000"/>
          </a:bodyPr>
          <a:lstStyle/>
          <a:p>
            <a:pPr marL="180000" indent="0" defTabSz="360000" eaLnBrk="1" fontAlgn="auto" hangingPunct="1">
              <a:spcBef>
                <a:spcPts val="600"/>
              </a:spcBef>
              <a:spcAft>
                <a:spcPts val="600"/>
              </a:spcAft>
              <a:buClr>
                <a:srgbClr val="003300"/>
              </a:buClr>
              <a:buSzPct val="100000"/>
              <a:buFont typeface="Arial" charset="0"/>
              <a:buNone/>
              <a:defRPr/>
            </a:pPr>
            <a:r>
              <a:rPr lang="lv-LV" sz="2000" b="1" dirty="0" smtClean="0">
                <a:latin typeface="Times New Roman" pitchFamily="18" charset="0"/>
                <a:cs typeface="Times New Roman" pitchFamily="18" charset="0"/>
              </a:rPr>
              <a:t>Izglābti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15</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peldētāji</a:t>
            </a:r>
          </a:p>
          <a:p>
            <a:pPr marL="180000" indent="0" defTabSz="360000" eaLnBrk="1" fontAlgn="auto" hangingPunct="1">
              <a:spcBef>
                <a:spcPts val="600"/>
              </a:spcBef>
              <a:spcAft>
                <a:spcPts val="600"/>
              </a:spcAft>
              <a:buClr>
                <a:srgbClr val="003300"/>
              </a:buClr>
              <a:buSzPct val="100000"/>
              <a:buFont typeface="Arial" charset="0"/>
              <a:buNone/>
              <a:defRPr/>
            </a:pPr>
            <a:r>
              <a:rPr lang="lv-LV" sz="2000" b="1" dirty="0" smtClean="0">
                <a:latin typeface="Times New Roman" pitchFamily="18" charset="0"/>
                <a:cs typeface="Times New Roman" pitchFamily="18" charset="0"/>
              </a:rPr>
              <a:t>Medicīniskā palīdzība pludmalēs sniegta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80</a:t>
            </a:r>
            <a:r>
              <a:rPr lang="lv-LV" sz="2000" b="1" dirty="0" smtClean="0">
                <a:latin typeface="Times New Roman" pitchFamily="18" charset="0"/>
                <a:cs typeface="Times New Roman" pitchFamily="18" charset="0"/>
              </a:rPr>
              <a:t>  	atpūtniekiem</a:t>
            </a:r>
          </a:p>
          <a:p>
            <a:pPr marL="180000" indent="0" defTabSz="360000" eaLnBrk="1" fontAlgn="auto" hangingPunct="1">
              <a:spcBef>
                <a:spcPts val="600"/>
              </a:spcBef>
              <a:spcAft>
                <a:spcPts val="600"/>
              </a:spcAft>
              <a:buClr>
                <a:srgbClr val="003300"/>
              </a:buClr>
              <a:buSzPct val="100000"/>
              <a:buFont typeface="Arial" charset="0"/>
              <a:buNone/>
              <a:defRPr/>
            </a:pPr>
            <a:r>
              <a:rPr lang="lv-LV" sz="2000" b="1" dirty="0" smtClean="0">
                <a:latin typeface="Times New Roman" pitchFamily="18" charset="0"/>
                <a:cs typeface="Times New Roman" pitchFamily="18" charset="0"/>
              </a:rPr>
              <a:t>Pludmalē atrasti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13</a:t>
            </a:r>
            <a:r>
              <a:rPr lang="lv-LV" sz="2000" b="1" dirty="0" smtClean="0">
                <a:latin typeface="Times New Roman" pitchFamily="18" charset="0"/>
                <a:cs typeface="Times New Roman" pitchFamily="18" charset="0"/>
              </a:rPr>
              <a:t> 	nomaldījušies bērni</a:t>
            </a:r>
          </a:p>
          <a:p>
            <a:pPr marL="180000" indent="0" eaLnBrk="1" fontAlgn="auto" hangingPunct="1">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Nodrošinot sabiedrisko kārtību ŪGCAN darbinieki fiksēja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219</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administratīvos pārkāpumus, no tiem </a:t>
            </a:r>
          </a:p>
          <a:p>
            <a:pPr marL="180000" indent="0" eaLnBrk="1" fontAlgn="auto" hangingPunct="1">
              <a:spcBef>
                <a:spcPts val="600"/>
              </a:spcBef>
              <a:spcAft>
                <a:spcPts val="0"/>
              </a:spcAft>
              <a:buFont typeface="Wingdings 2" pitchFamily="18" charset="2"/>
              <a:buNone/>
              <a:defRPr/>
            </a:pPr>
            <a:r>
              <a:rPr lang="lv-LV" sz="20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22</a:t>
            </a:r>
            <a:r>
              <a:rPr lang="lv-LV" sz="28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par RDSN prasību neievērošanu 		</a:t>
            </a:r>
          </a:p>
          <a:p>
            <a:pPr marL="180000" indent="0" algn="just" eaLnBrk="1" fontAlgn="auto" hangingPunct="1">
              <a:spcBef>
                <a:spcPts val="600"/>
              </a:spcBef>
              <a:spcAft>
                <a:spcPts val="600"/>
              </a:spcAft>
              <a:buFont typeface="Wingdings 2" pitchFamily="18" charset="2"/>
              <a:buNone/>
              <a:defRPr/>
            </a:pPr>
            <a:r>
              <a:rPr lang="lv-LV" sz="2000" b="1" dirty="0" smtClean="0">
                <a:latin typeface="Times New Roman" pitchFamily="18" charset="0"/>
                <a:cs typeface="Times New Roman" pitchFamily="18" charset="0"/>
              </a:rPr>
              <a:t>Papildus tiešo pienākumu veikšanai glābšanas dienesta darbinieki veica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70</a:t>
            </a:r>
            <a:r>
              <a:rPr lang="lv-LV" sz="2000" b="1" dirty="0" smtClean="0">
                <a:latin typeface="Times New Roman" pitchFamily="18" charset="0"/>
                <a:cs typeface="Times New Roman" pitchFamily="18" charset="0"/>
              </a:rPr>
              <a:t>  izglītojošus pasākumus mācību iestādēs</a:t>
            </a:r>
          </a:p>
          <a:p>
            <a:pPr marL="180000" indent="0" algn="ctr" eaLnBrk="1" fontAlgn="auto" hangingPunct="1">
              <a:spcBef>
                <a:spcPts val="600"/>
              </a:spcBef>
              <a:spcAft>
                <a:spcPts val="0"/>
              </a:spcAft>
              <a:buFont typeface="Wingdings 2" pitchFamily="18" charset="2"/>
              <a:buNone/>
              <a:defRPr/>
            </a:pPr>
            <a:endPar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endParaRPr>
          </a:p>
          <a:p>
            <a:pPr marL="180000" indent="0" algn="ctr" eaLnBrk="1" fontAlgn="auto" hangingPunct="1">
              <a:spcBef>
                <a:spcPts val="600"/>
              </a:spcBef>
              <a:spcAft>
                <a:spcPts val="0"/>
              </a:spcAft>
              <a:buFont typeface="Wingdings 2" pitchFamily="18" charset="2"/>
              <a:buNone/>
              <a:defRPr/>
            </a:pPr>
            <a:r>
              <a:rPr lang="lv-LV" sz="2400" b="1" dirty="0" err="1"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RPP</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 pārraudzībā esošajās pilsētas peldvietās kopš </a:t>
            </a:r>
            <a:r>
              <a:rPr lang="lv-LV" sz="2400" b="1" dirty="0" err="1"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2003.gada</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  </a:t>
            </a:r>
          </a:p>
          <a:p>
            <a:pPr marL="180000" indent="0" algn="ctr" eaLnBrk="1" fontAlgn="auto" hangingPunct="1">
              <a:spcBef>
                <a:spcPts val="600"/>
              </a:spcBef>
              <a:spcAft>
                <a:spcPts val="0"/>
              </a:spcAft>
              <a:buFont typeface="Wingdings 2" pitchFamily="18" charset="2"/>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nav noslīcis neviens cilvēks!!!</a:t>
            </a:r>
          </a:p>
        </p:txBody>
      </p:sp>
      <p:pic>
        <p:nvPicPr>
          <p:cNvPr id="61446"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9" name="Прямоугольник 18"/>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7" name="Прямоугольник 16"/>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3560" name="Rectangle 8"/>
          <p:cNvSpPr>
            <a:spLocks noGrp="1" noChangeAspect="1"/>
          </p:cNvSpPr>
          <p:nvPr>
            <p:ph type="title"/>
          </p:nvPr>
        </p:nvSpPr>
        <p:spPr>
          <a:xfrm>
            <a:off x="1691680" y="1"/>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Civilā aizsardzība </a:t>
            </a:r>
          </a:p>
        </p:txBody>
      </p:sp>
      <p:sp>
        <p:nvSpPr>
          <p:cNvPr id="55301" name="Rectangle 9"/>
          <p:cNvSpPr>
            <a:spLocks noGrp="1"/>
          </p:cNvSpPr>
          <p:nvPr>
            <p:ph idx="1"/>
          </p:nvPr>
        </p:nvSpPr>
        <p:spPr>
          <a:xfrm>
            <a:off x="0" y="980728"/>
            <a:ext cx="9144000" cy="3528392"/>
          </a:xfrm>
          <a:ln>
            <a:miter lim="800000"/>
            <a:headEnd/>
            <a:tailEnd/>
          </a:ln>
        </p:spPr>
        <p:txBody>
          <a:bodyPr rtlCol="0">
            <a:normAutofit lnSpcReduction="10000"/>
          </a:bodyPr>
          <a:lstStyle/>
          <a:p>
            <a:pPr marL="180000" indent="0" algn="just" eaLnBrk="1" fontAlgn="auto" hangingPunct="1">
              <a:spcBef>
                <a:spcPts val="1200"/>
              </a:spcBef>
              <a:spcAft>
                <a:spcPts val="0"/>
              </a:spcAft>
              <a:buFont typeface="Wingdings 2" pitchFamily="18" charset="2"/>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83</a:t>
            </a:r>
            <a:r>
              <a:rPr lang="lv-LV" sz="2000" b="1" dirty="0" smtClean="0">
                <a:latin typeface="Times New Roman" pitchFamily="18" charset="0"/>
                <a:cs typeface="Times New Roman" pitchFamily="18" charset="0"/>
              </a:rPr>
              <a:t>  ārkārtas gadījumos pilsētā cietušajām personām sniegta palīdzība: </a:t>
            </a:r>
          </a:p>
          <a:p>
            <a:pPr marL="180000" indent="0" algn="just" eaLnBrk="1" fontAlgn="auto" hangingPunct="1">
              <a:spcBef>
                <a:spcPts val="1200"/>
              </a:spcBef>
              <a:spcAft>
                <a:spcPts val="0"/>
              </a:spcAft>
              <a:buFont typeface="Wingdings 2" pitchFamily="18" charset="2"/>
              <a:buNone/>
              <a:defRPr/>
            </a:pPr>
            <a:r>
              <a:rPr lang="lv-LV" sz="24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50</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cietušās personas izmitinātas citā dzīvesvietā               </a:t>
            </a:r>
          </a:p>
          <a:p>
            <a:pPr marL="180000" indent="0" algn="just" eaLnBrk="1" fontAlgn="auto" hangingPunct="1">
              <a:spcBef>
                <a:spcPts val="1200"/>
              </a:spcBef>
              <a:spcAft>
                <a:spcPts val="0"/>
              </a:spcAft>
              <a:buFont typeface="Wingdings 2" pitchFamily="18" charset="2"/>
              <a:buNone/>
              <a:defRPr/>
            </a:pPr>
            <a:r>
              <a:rPr lang="lv-LV" sz="24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cietušās personas izmitinātas viesnīcās</a:t>
            </a:r>
          </a:p>
          <a:p>
            <a:pPr marL="180000" indent="0" algn="just" eaLnBrk="1" fontAlgn="auto" hangingPunct="1">
              <a:spcBef>
                <a:spcPts val="1200"/>
              </a:spcBef>
              <a:spcAft>
                <a:spcPts val="0"/>
              </a:spcAft>
              <a:buFont typeface="Wingdings 2" pitchFamily="18" charset="2"/>
              <a:buNone/>
              <a:defRPr/>
            </a:pPr>
            <a:r>
              <a:rPr lang="lv-LV" sz="24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12</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16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cietušās personas nogādātas slimnīcās</a:t>
            </a:r>
          </a:p>
          <a:p>
            <a:pPr marL="180000" indent="0" algn="just" eaLnBrk="1" fontAlgn="auto" hangingPunct="1">
              <a:lnSpc>
                <a:spcPct val="120000"/>
              </a:lnSpc>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RPP civilās aizsardzības speciālisti veica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18</a:t>
            </a:r>
            <a:r>
              <a:rPr lang="lv-LV" sz="2000" b="1" dirty="0" smtClean="0">
                <a:latin typeface="Times New Roman" pitchFamily="18" charset="0"/>
                <a:cs typeface="Times New Roman" pitchFamily="18" charset="0"/>
              </a:rPr>
              <a:t> pārbaudes un sniedza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185</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konsultācijas par civilās aizsardzības pasākumiem </a:t>
            </a:r>
            <a:r>
              <a:rPr lang="lv-LV" sz="2000" b="1" dirty="0" err="1" smtClean="0">
                <a:latin typeface="Times New Roman" pitchFamily="18" charset="0"/>
                <a:cs typeface="Times New Roman" pitchFamily="18" charset="0"/>
              </a:rPr>
              <a:t>tehnogēno</a:t>
            </a:r>
            <a:r>
              <a:rPr lang="lv-LV" sz="2000" b="1" dirty="0" smtClean="0">
                <a:latin typeface="Times New Roman" pitchFamily="18" charset="0"/>
                <a:cs typeface="Times New Roman" pitchFamily="18" charset="0"/>
              </a:rPr>
              <a:t> katastrofu draudu novēršanā uzņēmumiem, kuru darbība saistīta ar ķīmiski bīstamo vielu izmantošanu</a:t>
            </a:r>
          </a:p>
        </p:txBody>
      </p:sp>
      <p:graphicFrame>
        <p:nvGraphicFramePr>
          <p:cNvPr id="62470" name="Диаграмма 18"/>
          <p:cNvGraphicFramePr>
            <a:graphicFrameLocks/>
          </p:cNvGraphicFramePr>
          <p:nvPr/>
        </p:nvGraphicFramePr>
        <p:xfrm>
          <a:off x="-50800" y="4241800"/>
          <a:ext cx="9163050" cy="2478088"/>
        </p:xfrm>
        <a:graphic>
          <a:graphicData uri="http://schemas.openxmlformats.org/presentationml/2006/ole">
            <mc:AlternateContent xmlns:mc="http://schemas.openxmlformats.org/markup-compatibility/2006">
              <mc:Choice xmlns:v="urn:schemas-microsoft-com:vml" Requires="v">
                <p:oleObj spid="_x0000_s62476" r:id="rId3" imgW="9163082" imgH="2475191" progId="Excel.Chart.8">
                  <p:embed/>
                </p:oleObj>
              </mc:Choice>
              <mc:Fallback>
                <p:oleObj r:id="rId3" imgW="9163082" imgH="2475191" progId="Excel.Chart.8">
                  <p:embed/>
                  <p:pic>
                    <p:nvPicPr>
                      <p:cNvPr id="0" name="Диаграмма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4241800"/>
                        <a:ext cx="9163050" cy="247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1"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5058" name="Группа 13"/>
          <p:cNvGrpSpPr>
            <a:grpSpLocks/>
          </p:cNvGrpSpPr>
          <p:nvPr/>
        </p:nvGrpSpPr>
        <p:grpSpPr bwMode="auto">
          <a:xfrm>
            <a:off x="0" y="0"/>
            <a:ext cx="9144000" cy="6858000"/>
            <a:chOff x="0" y="0"/>
            <a:chExt cx="9144000" cy="6858000"/>
          </a:xfrm>
        </p:grpSpPr>
        <p:sp>
          <p:nvSpPr>
            <p:cNvPr id="11" name="Прямоугольник 10"/>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2" name="Прямоугольник 11"/>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9" name="Прямоугольник 8"/>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0" name="Прямоугольник 9"/>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6" name="Прямоугольник 15"/>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pic>
        <p:nvPicPr>
          <p:cNvPr id="48130" name="Picture 6" descr="Picture1a"/>
          <p:cNvPicPr>
            <a:picLocks noChangeAspect="1" noChangeArrowheads="1"/>
          </p:cNvPicPr>
          <p:nvPr/>
        </p:nvPicPr>
        <p:blipFill>
          <a:blip r:embed="rId3" cstate="print"/>
          <a:stretch>
            <a:fillRect/>
          </a:stretch>
        </p:blipFill>
        <p:spPr bwMode="auto">
          <a:xfrm>
            <a:off x="3131840" y="1124744"/>
            <a:ext cx="5832140" cy="4392488"/>
          </a:xfrm>
          <a:prstGeom prst="rect">
            <a:avLst/>
          </a:prstGeom>
          <a:ln w="28575">
            <a:noFill/>
          </a:ln>
          <a:effectLst>
            <a:glow rad="139700">
              <a:schemeClr val="accent2">
                <a:lumMod val="40000"/>
                <a:lumOff val="60000"/>
                <a:alpha val="40000"/>
              </a:schemeClr>
            </a:glow>
          </a:effectLst>
        </p:spPr>
      </p:pic>
      <p:sp>
        <p:nvSpPr>
          <p:cNvPr id="10249" name="Rectangle 9"/>
          <p:cNvSpPr>
            <a:spLocks/>
          </p:cNvSpPr>
          <p:nvPr/>
        </p:nvSpPr>
        <p:spPr bwMode="auto">
          <a:xfrm>
            <a:off x="1691680" y="1"/>
            <a:ext cx="7452320" cy="1052735"/>
          </a:xfrm>
          <a:prstGeom prst="rect">
            <a:avLst/>
          </a:prstGeom>
          <a:noFill/>
          <a:ln w="9525">
            <a:noFill/>
            <a:miter lim="800000"/>
            <a:headEnd/>
            <a:tailEnd/>
          </a:ln>
        </p:spPr>
        <p:txBody>
          <a:bodyPr anchor="ctr"/>
          <a:lstStyle/>
          <a:p>
            <a:pPr marL="484188" indent="-484188" algn="ctr">
              <a:defRPr/>
            </a:pPr>
            <a:r>
              <a:rPr lang="lv-LV" sz="30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Times New Roman" pitchFamily="18" charset="0"/>
                <a:cs typeface="Times New Roman" pitchFamily="18" charset="0"/>
              </a:rPr>
              <a:t>Pašvaldības policija Rīgā</a:t>
            </a:r>
          </a:p>
        </p:txBody>
      </p:sp>
      <p:sp>
        <p:nvSpPr>
          <p:cNvPr id="52229" name="Rectangle 10"/>
          <p:cNvSpPr>
            <a:spLocks/>
          </p:cNvSpPr>
          <p:nvPr/>
        </p:nvSpPr>
        <p:spPr bwMode="auto">
          <a:xfrm>
            <a:off x="0" y="1052736"/>
            <a:ext cx="9144000" cy="5544616"/>
          </a:xfrm>
          <a:prstGeom prst="rect">
            <a:avLst/>
          </a:prstGeom>
          <a:noFill/>
          <a:ln w="9525">
            <a:noFill/>
            <a:miter lim="800000"/>
            <a:headEnd/>
            <a:tailEnd/>
          </a:ln>
        </p:spPr>
        <p:txBody>
          <a:bodyPr/>
          <a:lstStyle/>
          <a:p>
            <a:pPr marL="180000">
              <a:spcBef>
                <a:spcPts val="0"/>
              </a:spcBef>
              <a:spcAft>
                <a:spcPts val="600"/>
              </a:spcAft>
              <a:buClr>
                <a:schemeClr val="accent1"/>
              </a:buClr>
              <a:buSzPct val="80000"/>
              <a:buFont typeface="Wingdings 2" pitchFamily="18" charset="2"/>
              <a:buNone/>
              <a:defRPr/>
            </a:pPr>
            <a:endParaRPr lang="lv-LV" sz="2000" dirty="0">
              <a:solidFill>
                <a:schemeClr val="tx1"/>
              </a:solidFill>
              <a:latin typeface="Times New Roman" pitchFamily="18" charset="0"/>
              <a:cs typeface="Times New Roman" pitchFamily="18" charset="0"/>
            </a:endParaRPr>
          </a:p>
          <a:p>
            <a:pPr marL="180000">
              <a:spcBef>
                <a:spcPts val="0"/>
              </a:spcBef>
              <a:spcAft>
                <a:spcPts val="600"/>
              </a:spcAft>
              <a:buClr>
                <a:schemeClr val="accent1"/>
              </a:buClr>
              <a:buSzPct val="80000"/>
              <a:buFont typeface="Wingdings 2" pitchFamily="18" charset="2"/>
              <a:buNone/>
              <a:defRPr/>
            </a:pPr>
            <a:r>
              <a:rPr lang="lv-LV" sz="2000" dirty="0">
                <a:solidFill>
                  <a:schemeClr val="tx1"/>
                </a:solidFill>
                <a:latin typeface="Times New Roman" pitchFamily="18" charset="0"/>
                <a:cs typeface="Times New Roman" pitchFamily="18" charset="0"/>
              </a:rPr>
              <a:t>Iedzīvotāju </a:t>
            </a:r>
            <a:r>
              <a:rPr lang="lv-LV" sz="2000" dirty="0">
                <a:solidFill>
                  <a:schemeClr val="tx1"/>
                </a:solidFill>
                <a:latin typeface="Times New Roman" pitchFamily="18" charset="0"/>
                <a:cs typeface="Times New Roman" pitchFamily="18" charset="0"/>
              </a:rPr>
              <a:t>skaits </a:t>
            </a:r>
            <a:r>
              <a:rPr lang="lv-LV" sz="2000" dirty="0">
                <a:solidFill>
                  <a:schemeClr val="tx1"/>
                </a:solidFill>
                <a:latin typeface="Times New Roman" pitchFamily="18" charset="0"/>
                <a:cs typeface="Times New Roman" pitchFamily="18" charset="0"/>
              </a:rPr>
              <a:t>Rīgā </a:t>
            </a:r>
          </a:p>
          <a:p>
            <a:pPr marL="180000">
              <a:spcBef>
                <a:spcPts val="600"/>
              </a:spcBef>
              <a:spcAft>
                <a:spcPts val="600"/>
              </a:spcAft>
              <a:buClr>
                <a:schemeClr val="accent1"/>
              </a:buClr>
              <a:buSzPct val="80000"/>
              <a:buFont typeface="Wingdings 2" pitchFamily="18" charset="2"/>
              <a:buNone/>
              <a:defRPr/>
            </a:pPr>
            <a:r>
              <a:rPr lang="lv-LV" sz="2000" dirty="0">
                <a:solidFill>
                  <a:schemeClr val="tx1"/>
                </a:solidFill>
                <a:latin typeface="Times New Roman" pitchFamily="18" charset="0"/>
                <a:cs typeface="Times New Roman" pitchFamily="18" charset="0"/>
              </a:rPr>
              <a:t>01.07.2011:	 </a:t>
            </a:r>
          </a:p>
          <a:p>
            <a:pPr marL="180000">
              <a:spcBef>
                <a:spcPts val="0"/>
              </a:spcBef>
              <a:spcAft>
                <a:spcPts val="0"/>
              </a:spcAft>
              <a:buClr>
                <a:schemeClr val="accent1"/>
              </a:buClr>
              <a:buSzPct val="80000"/>
              <a:buFont typeface="Wingdings 2" pitchFamily="18" charset="2"/>
              <a:buNone/>
              <a:defRPr/>
            </a:pPr>
            <a:r>
              <a:rPr lang="lv-LV" sz="2400" dirty="0">
                <a:ln w="3175">
                  <a:solidFill>
                    <a:srgbClr val="003300"/>
                  </a:solidFill>
                </a:ln>
                <a:solidFill>
                  <a:schemeClr val="tx1"/>
                </a:solidFill>
                <a:latin typeface="Times New Roman" pitchFamily="18" charset="0"/>
                <a:cs typeface="Times New Roman" pitchFamily="18" charset="0"/>
              </a:rPr>
              <a:t>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700 605 </a:t>
            </a:r>
          </a:p>
          <a:p>
            <a:pPr marL="180000">
              <a:spcBef>
                <a:spcPts val="0"/>
              </a:spcBef>
              <a:spcAft>
                <a:spcPts val="600"/>
              </a:spcAft>
              <a:buClr>
                <a:schemeClr val="accent1"/>
              </a:buClr>
              <a:buSzPct val="80000"/>
              <a:buFont typeface="Wingdings 2" pitchFamily="18" charset="2"/>
              <a:buNone/>
              <a:defRPr/>
            </a:pPr>
            <a:r>
              <a:rPr lang="lv-LV" sz="2000" dirty="0">
                <a:solidFill>
                  <a:schemeClr val="tx1"/>
                </a:solidFill>
                <a:latin typeface="Times New Roman" pitchFamily="18" charset="0"/>
                <a:cs typeface="Times New Roman" pitchFamily="18" charset="0"/>
              </a:rPr>
              <a:t>Teritorija: </a:t>
            </a:r>
          </a:p>
          <a:p>
            <a:pPr marL="180000">
              <a:spcBef>
                <a:spcPts val="0"/>
              </a:spcBef>
              <a:spcAft>
                <a:spcPts val="600"/>
              </a:spcAft>
              <a:buClr>
                <a:schemeClr val="accent1"/>
              </a:buClr>
              <a:buSzPct val="80000"/>
              <a:buFont typeface="Wingdings 2" pitchFamily="18" charset="2"/>
              <a:buNone/>
              <a:tabLst>
                <a:tab pos="360000" algn="l"/>
              </a:tabLst>
              <a:defRPr/>
            </a:pPr>
            <a:r>
              <a:rPr lang="lv-LV" sz="2400" dirty="0">
                <a:ln w="3175">
                  <a:solidFill>
                    <a:srgbClr val="003300"/>
                  </a:solidFill>
                </a:ln>
                <a:solidFill>
                  <a:schemeClr val="tx1"/>
                </a:solidFill>
                <a:latin typeface="Times New Roman" pitchFamily="18" charset="0"/>
                <a:cs typeface="Times New Roman" pitchFamily="18" charset="0"/>
              </a:rPr>
              <a:t>		</a:t>
            </a:r>
            <a:r>
              <a:rPr lang="en-US"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307,17</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km</a:t>
            </a:r>
            <a:r>
              <a:rPr lang="en-US" sz="2000" baseline="30000" dirty="0" err="1">
                <a:solidFill>
                  <a:schemeClr val="tx1"/>
                </a:solidFill>
                <a:latin typeface="Times New Roman" pitchFamily="18" charset="0"/>
                <a:cs typeface="Times New Roman" pitchFamily="18" charset="0"/>
              </a:rPr>
              <a:t>2</a:t>
            </a:r>
            <a:r>
              <a:rPr lang="lv-LV" sz="2000" baseline="30000" dirty="0">
                <a:solidFill>
                  <a:schemeClr val="tx1"/>
                </a:solidFill>
                <a:latin typeface="Times New Roman" pitchFamily="18" charset="0"/>
                <a:cs typeface="Times New Roman" pitchFamily="18" charset="0"/>
              </a:rPr>
              <a:t> </a:t>
            </a:r>
            <a:r>
              <a:rPr lang="lv-LV" sz="2000" dirty="0">
                <a:solidFill>
                  <a:schemeClr val="tx1"/>
                </a:solidFill>
                <a:latin typeface="Times New Roman" pitchFamily="18" charset="0"/>
                <a:cs typeface="Times New Roman" pitchFamily="18" charset="0"/>
              </a:rPr>
              <a:t> </a:t>
            </a:r>
          </a:p>
          <a:p>
            <a:pPr marL="180000">
              <a:spcBef>
                <a:spcPts val="600"/>
              </a:spcBef>
              <a:spcAft>
                <a:spcPts val="600"/>
              </a:spcAft>
              <a:buClr>
                <a:schemeClr val="accent1"/>
              </a:buClr>
              <a:buSzPct val="80000"/>
              <a:buFont typeface="Wingdings 2" pitchFamily="18" charset="2"/>
              <a:buNone/>
              <a:defRPr/>
            </a:pPr>
            <a:r>
              <a:rPr lang="lv-LV" sz="2000" dirty="0">
                <a:solidFill>
                  <a:schemeClr val="tx1"/>
                </a:solidFill>
                <a:latin typeface="Times New Roman" pitchFamily="18" charset="0"/>
                <a:cs typeface="Times New Roman" pitchFamily="18" charset="0"/>
              </a:rPr>
              <a:t>Ūdenstilpes:</a:t>
            </a:r>
          </a:p>
          <a:p>
            <a:pPr marL="180000">
              <a:spcBef>
                <a:spcPts val="600"/>
              </a:spcBef>
              <a:spcAft>
                <a:spcPts val="600"/>
              </a:spcAft>
              <a:buClr>
                <a:schemeClr val="accent1"/>
              </a:buClr>
              <a:buSzPct val="80000"/>
              <a:buFont typeface="Wingdings 2" pitchFamily="18" charset="2"/>
              <a:buNone/>
              <a:defRPr/>
            </a:pPr>
            <a:r>
              <a:rPr lang="lv-LV" sz="2400" dirty="0">
                <a:ln w="3175">
                  <a:solidFill>
                    <a:srgbClr val="003300"/>
                  </a:solidFill>
                </a:ln>
                <a:solidFill>
                  <a:schemeClr val="tx1"/>
                </a:solidFill>
                <a:latin typeface="Times New Roman" pitchFamily="18" charset="0"/>
                <a:cs typeface="Times New Roman" pitchFamily="18" charset="0"/>
              </a:rPr>
              <a:t>	</a:t>
            </a:r>
            <a:r>
              <a:rPr lang="en-US"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48,5</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km</a:t>
            </a:r>
            <a:r>
              <a:rPr lang="en-US" sz="2000" baseline="30000" dirty="0" err="1">
                <a:solidFill>
                  <a:schemeClr val="tx1"/>
                </a:solidFill>
                <a:latin typeface="Times New Roman" pitchFamily="18" charset="0"/>
                <a:cs typeface="Times New Roman" pitchFamily="18" charset="0"/>
              </a:rPr>
              <a:t>2</a:t>
            </a:r>
            <a:r>
              <a:rPr lang="lv-LV" sz="20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 </a:t>
            </a:r>
            <a:endParaRPr lang="lv-LV" sz="2000" dirty="0">
              <a:solidFill>
                <a:schemeClr val="tx1"/>
              </a:solidFill>
              <a:latin typeface="Times New Roman" pitchFamily="18" charset="0"/>
              <a:cs typeface="Times New Roman" pitchFamily="18" charset="0"/>
            </a:endParaRPr>
          </a:p>
          <a:p>
            <a:pPr marL="180000">
              <a:spcBef>
                <a:spcPts val="600"/>
              </a:spcBef>
              <a:spcAft>
                <a:spcPts val="600"/>
              </a:spcAft>
              <a:buClr>
                <a:schemeClr val="accent1"/>
              </a:buClr>
              <a:buSzPct val="80000"/>
              <a:buFont typeface="Wingdings 2" pitchFamily="18" charset="2"/>
              <a:buNone/>
              <a:defRPr/>
            </a:pPr>
            <a:r>
              <a:rPr lang="lv-LV" sz="2000" dirty="0" err="1">
                <a:solidFill>
                  <a:schemeClr val="tx1"/>
                </a:solidFill>
                <a:latin typeface="Times New Roman" pitchFamily="18" charset="0"/>
                <a:cs typeface="Times New Roman" pitchFamily="18" charset="0"/>
              </a:rPr>
              <a:t>RPP</a:t>
            </a:r>
            <a:r>
              <a:rPr lang="lv-LV" sz="2000" dirty="0">
                <a:solidFill>
                  <a:schemeClr val="tx1"/>
                </a:solidFill>
                <a:latin typeface="Times New Roman" pitchFamily="18" charset="0"/>
                <a:cs typeface="Times New Roman" pitchFamily="18" charset="0"/>
              </a:rPr>
              <a:t> </a:t>
            </a:r>
            <a:r>
              <a:rPr lang="lv-LV" sz="2000" dirty="0">
                <a:solidFill>
                  <a:schemeClr val="tx1"/>
                </a:solidFill>
                <a:latin typeface="Times New Roman" pitchFamily="18" charset="0"/>
                <a:cs typeface="Times New Roman" pitchFamily="18" charset="0"/>
              </a:rPr>
              <a:t>darbinieki:</a:t>
            </a:r>
          </a:p>
          <a:p>
            <a:pPr marL="180000">
              <a:spcBef>
                <a:spcPts val="600"/>
              </a:spcBef>
              <a:spcAft>
                <a:spcPts val="600"/>
              </a:spcAft>
              <a:buClr>
                <a:schemeClr val="accent1"/>
              </a:buClr>
              <a:buSzPct val="80000"/>
              <a:buFont typeface="Wingdings 2" pitchFamily="18" charset="2"/>
              <a:buNone/>
              <a:defRPr/>
            </a:pPr>
            <a:r>
              <a:rPr lang="lv-LV" sz="2400" dirty="0">
                <a:ln w="3175">
                  <a:solidFill>
                    <a:srgbClr val="003300"/>
                  </a:solidFill>
                </a:ln>
                <a:solidFill>
                  <a:schemeClr val="tx1"/>
                </a:solidFill>
                <a:latin typeface="Times New Roman" pitchFamily="18" charset="0"/>
                <a:cs typeface="Times New Roman" pitchFamily="18" charset="0"/>
              </a:rPr>
              <a:t>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872</a:t>
            </a:r>
            <a:endPar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180000">
              <a:spcBef>
                <a:spcPts val="600"/>
              </a:spcBef>
              <a:spcAft>
                <a:spcPts val="600"/>
              </a:spcAft>
              <a:buClr>
                <a:schemeClr val="accent1"/>
              </a:buClr>
              <a:buSzPct val="80000"/>
              <a:buFont typeface="Wingdings 2" pitchFamily="18" charset="2"/>
              <a:buNone/>
              <a:defRPr/>
            </a:pPr>
            <a:r>
              <a:rPr lang="lv-LV" sz="2000" dirty="0">
                <a:solidFill>
                  <a:schemeClr val="tx1"/>
                </a:solidFill>
                <a:latin typeface="Times New Roman" pitchFamily="18" charset="0"/>
                <a:cs typeface="Times New Roman" pitchFamily="18" charset="0"/>
              </a:rPr>
              <a:t>Vidēji </a:t>
            </a:r>
            <a:r>
              <a:rPr lang="lv-LV" sz="2000" dirty="0">
                <a:solidFill>
                  <a:schemeClr val="tx1"/>
                </a:solidFill>
                <a:latin typeface="Times New Roman" pitchFamily="18" charset="0"/>
                <a:cs typeface="Times New Roman" pitchFamily="18" charset="0"/>
              </a:rPr>
              <a:t>dienā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402</a:t>
            </a:r>
            <a:r>
              <a:rPr lang="lv-LV" sz="1600" dirty="0">
                <a:solidFill>
                  <a:schemeClr val="tx1"/>
                </a:solidFill>
                <a:latin typeface="Times New Roman" pitchFamily="18" charset="0"/>
                <a:cs typeface="Times New Roman" pitchFamily="18" charset="0"/>
              </a:rPr>
              <a:t> </a:t>
            </a:r>
            <a:r>
              <a:rPr lang="lv-LV" sz="2000" dirty="0">
                <a:solidFill>
                  <a:schemeClr val="tx1"/>
                </a:solidFill>
                <a:latin typeface="Times New Roman" pitchFamily="18" charset="0"/>
                <a:cs typeface="Times New Roman" pitchFamily="18" charset="0"/>
              </a:rPr>
              <a:t>policijas </a:t>
            </a:r>
            <a:r>
              <a:rPr lang="lv-LV" sz="2000" dirty="0">
                <a:solidFill>
                  <a:schemeClr val="tx1"/>
                </a:solidFill>
                <a:latin typeface="Times New Roman" pitchFamily="18" charset="0"/>
                <a:cs typeface="Times New Roman" pitchFamily="18" charset="0"/>
              </a:rPr>
              <a:t>darbinieki,</a:t>
            </a:r>
          </a:p>
          <a:p>
            <a:pPr marL="180000" algn="ctr">
              <a:spcBef>
                <a:spcPts val="600"/>
              </a:spcBef>
              <a:spcAft>
                <a:spcPts val="600"/>
              </a:spcAft>
              <a:buClr>
                <a:schemeClr val="accent1"/>
              </a:buClr>
              <a:buSzPct val="80000"/>
              <a:buFont typeface="Wingdings 2" pitchFamily="18" charset="2"/>
              <a:buNone/>
              <a:defRPr/>
            </a:pP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a:t>
            </a:r>
            <a:r>
              <a:rPr lang="lv-LV" sz="2000" dirty="0">
                <a:solidFill>
                  <a:schemeClr val="tx1"/>
                </a:solidFill>
                <a:latin typeface="Times New Roman" pitchFamily="18" charset="0"/>
                <a:cs typeface="Times New Roman" pitchFamily="18" charset="0"/>
              </a:rPr>
              <a:t> policijas darbinieks uz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1 743  </a:t>
            </a:r>
            <a:r>
              <a:rPr lang="lv-LV" sz="2000" dirty="0">
                <a:solidFill>
                  <a:schemeClr val="tx1"/>
                </a:solidFill>
                <a:latin typeface="Times New Roman" pitchFamily="18" charset="0"/>
                <a:cs typeface="Times New Roman" pitchFamily="18" charset="0"/>
              </a:rPr>
              <a:t>iedzīvotājiem</a:t>
            </a:r>
            <a:endParaRPr lang="lv-LV" sz="2000" dirty="0">
              <a:solidFill>
                <a:schemeClr val="tx1"/>
              </a:solidFill>
              <a:latin typeface="Times New Roman" pitchFamily="18" charset="0"/>
              <a:cs typeface="Times New Roman" pitchFamily="18" charset="0"/>
            </a:endParaRPr>
          </a:p>
        </p:txBody>
      </p:sp>
      <p:pic>
        <p:nvPicPr>
          <p:cNvPr id="45063" name="Рисунок 8" descr="2009121015052847913_o.jpg"/>
          <p:cNvPicPr>
            <a:picLocks noChangeAspect="1"/>
          </p:cNvPicPr>
          <p:nvPr/>
        </p:nvPicPr>
        <p:blipFill>
          <a:blip r:embed="rId4">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9" name="Прямоугольник 18"/>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7" name="Прямоугольник 16"/>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4584" name="Rectangle 8"/>
          <p:cNvSpPr>
            <a:spLocks noGrp="1" noChangeAspect="1"/>
          </p:cNvSpPr>
          <p:nvPr>
            <p:ph type="title"/>
          </p:nvPr>
        </p:nvSpPr>
        <p:spPr>
          <a:xfrm>
            <a:off x="1689464" y="0"/>
            <a:ext cx="7454536"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Ūdens satiksmes un zvejniecības kontrole </a:t>
            </a:r>
          </a:p>
        </p:txBody>
      </p:sp>
      <p:sp>
        <p:nvSpPr>
          <p:cNvPr id="56325" name="Rectangle 9"/>
          <p:cNvSpPr>
            <a:spLocks noGrp="1"/>
          </p:cNvSpPr>
          <p:nvPr>
            <p:ph idx="1"/>
          </p:nvPr>
        </p:nvSpPr>
        <p:spPr>
          <a:xfrm>
            <a:off x="0" y="1142984"/>
            <a:ext cx="8964488" cy="3006096"/>
          </a:xfrm>
          <a:ln>
            <a:miter lim="800000"/>
            <a:headEnd/>
            <a:tailEnd/>
          </a:ln>
        </p:spPr>
        <p:txBody>
          <a:bodyPr rtlCol="0">
            <a:noAutofit/>
          </a:bodyPr>
          <a:lstStyle/>
          <a:p>
            <a:pPr marL="180000" indent="0" algn="just" defTabSz="360000" eaLnBrk="1" fontAlgn="auto" hangingPunct="1">
              <a:spcBef>
                <a:spcPts val="600"/>
              </a:spcBef>
              <a:spcAft>
                <a:spcPts val="600"/>
              </a:spcAft>
              <a:buFont typeface="Wingdings 2" pitchFamily="18" charset="2"/>
              <a:buNone/>
              <a:defRPr/>
            </a:pPr>
            <a:r>
              <a:rPr lang="lv-LV" sz="2000" b="1" dirty="0" smtClean="0">
                <a:latin typeface="Times New Roman" pitchFamily="18" charset="0"/>
                <a:cs typeface="Times New Roman" pitchFamily="18" charset="0"/>
              </a:rPr>
              <a:t>Par ūdens satiksmes noteikumu neievērošanu sastādīti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11</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APP </a:t>
            </a:r>
          </a:p>
          <a:p>
            <a:pPr marL="180000" indent="0" algn="just" defTabSz="360000" eaLnBrk="1" fontAlgn="auto" hangingPunct="1">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Veikti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124</a:t>
            </a:r>
            <a:r>
              <a:rPr lang="lv-LV" sz="2000" b="1" dirty="0" smtClean="0">
                <a:ln w="3175">
                  <a:solidFill>
                    <a:srgbClr val="003300"/>
                  </a:solidFill>
                </a:ln>
                <a:latin typeface="Times New Roman" pitchFamily="18" charset="0"/>
                <a:cs typeface="Times New Roman" pitchFamily="18" charset="0"/>
              </a:rPr>
              <a:t> </a:t>
            </a:r>
            <a:r>
              <a:rPr lang="lv-LV" sz="2000" b="1" dirty="0" smtClean="0">
                <a:latin typeface="Times New Roman" pitchFamily="18" charset="0"/>
                <a:cs typeface="Times New Roman" pitchFamily="18" charset="0"/>
              </a:rPr>
              <a:t>reidi, kuru laikā par makšķerēšanas un zvejniecības noteikumu neievērošanu:</a:t>
            </a:r>
            <a:r>
              <a:rPr lang="lv-LV" sz="2400" b="1" dirty="0" smtClean="0">
                <a:latin typeface="Times New Roman" pitchFamily="18" charset="0"/>
                <a:cs typeface="Times New Roman" pitchFamily="18" charset="0"/>
              </a:rPr>
              <a:t> </a:t>
            </a:r>
          </a:p>
          <a:p>
            <a:pPr marL="360000" indent="180000" algn="just" defTabSz="360000" eaLnBrk="1" fontAlgn="auto" hangingPunct="1">
              <a:spcBef>
                <a:spcPts val="0"/>
              </a:spcBef>
              <a:spcAft>
                <a:spcPts val="0"/>
              </a:spcAft>
              <a:buFont typeface="Arial" charset="0"/>
              <a:buNone/>
              <a:defRPr/>
            </a:pPr>
            <a:r>
              <a:rPr lang="lv-LV" sz="2000" b="1" dirty="0" smtClean="0">
                <a:latin typeface="Times New Roman" pitchFamily="18" charset="0"/>
                <a:cs typeface="Times New Roman" pitchFamily="18" charset="0"/>
              </a:rPr>
              <a:t>izņemti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233</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nelikumīgi zvejas rīki, kopumā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12</a:t>
            </a:r>
            <a:r>
              <a:rPr lang="lv-LV" sz="2000" b="1" dirty="0" smtClean="0">
                <a:latin typeface="Times New Roman" pitchFamily="18" charset="0"/>
                <a:cs typeface="Times New Roman" pitchFamily="18" charset="0"/>
              </a:rPr>
              <a:t> km garumā</a:t>
            </a:r>
          </a:p>
          <a:p>
            <a:pPr marL="360000" indent="180000" algn="just" defTabSz="360000" eaLnBrk="1" fontAlgn="auto" hangingPunct="1">
              <a:spcBef>
                <a:spcPts val="0"/>
              </a:spcBef>
              <a:spcAft>
                <a:spcPts val="0"/>
              </a:spcAft>
              <a:buFont typeface="Arial" charset="0"/>
              <a:buNone/>
              <a:defRPr/>
            </a:pPr>
            <a:r>
              <a:rPr lang="lv-LV" sz="2000" b="1" dirty="0" smtClean="0">
                <a:latin typeface="Times New Roman" pitchFamily="18" charset="0"/>
                <a:cs typeface="Times New Roman" pitchFamily="18" charset="0"/>
              </a:rPr>
              <a:t>fiksēti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146</a:t>
            </a:r>
            <a:r>
              <a:rPr lang="lv-LV" sz="28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administratīvie pārkāpumi							</a:t>
            </a:r>
          </a:p>
          <a:p>
            <a:pPr marL="180000" indent="0" algn="just" defTabSz="360000" eaLnBrk="1" fontAlgn="auto" hangingPunct="1">
              <a:spcBef>
                <a:spcPts val="600"/>
              </a:spcBef>
              <a:spcAft>
                <a:spcPts val="600"/>
              </a:spcAft>
              <a:buFont typeface="Wingdings 2" pitchFamily="18" charset="2"/>
              <a:buNone/>
              <a:defRPr/>
            </a:pPr>
            <a:r>
              <a:rPr lang="lv-LV" sz="2000" b="1" dirty="0" smtClean="0">
                <a:latin typeface="Times New Roman" pitchFamily="18" charset="0"/>
                <a:cs typeface="Times New Roman" pitchFamily="18" charset="0"/>
              </a:rPr>
              <a:t>Sadarbībā ar Valsts policiju veikti</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9</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pasākumi kārtības nodrošināšanai uz ūdens</a:t>
            </a:r>
          </a:p>
        </p:txBody>
      </p:sp>
      <p:graphicFrame>
        <p:nvGraphicFramePr>
          <p:cNvPr id="63494" name="Диаграмма 17"/>
          <p:cNvGraphicFramePr>
            <a:graphicFrameLocks/>
          </p:cNvGraphicFramePr>
          <p:nvPr/>
        </p:nvGraphicFramePr>
        <p:xfrm>
          <a:off x="468313" y="3954463"/>
          <a:ext cx="8496300" cy="2903537"/>
        </p:xfrm>
        <a:graphic>
          <a:graphicData uri="http://schemas.openxmlformats.org/presentationml/2006/ole">
            <mc:AlternateContent xmlns:mc="http://schemas.openxmlformats.org/markup-compatibility/2006">
              <mc:Choice xmlns:v="urn:schemas-microsoft-com:vml" Requires="v">
                <p:oleObj spid="_x0000_s63500" r:id="rId3" imgW="8498561" imgH="2901948" progId="Excel.Chart.8">
                  <p:embed/>
                </p:oleObj>
              </mc:Choice>
              <mc:Fallback>
                <p:oleObj r:id="rId3" imgW="8498561" imgH="2901948" progId="Excel.Chart.8">
                  <p:embed/>
                  <p:pic>
                    <p:nvPicPr>
                      <p:cNvPr id="0" name="Диаграмма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54463"/>
                        <a:ext cx="8496300" cy="290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3495"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Группа 11"/>
          <p:cNvGrpSpPr>
            <a:grpSpLocks/>
          </p:cNvGrpSpPr>
          <p:nvPr/>
        </p:nvGrpSpPr>
        <p:grpSpPr bwMode="auto">
          <a:xfrm>
            <a:off x="0" y="0"/>
            <a:ext cx="9144000" cy="6858000"/>
            <a:chOff x="0" y="0"/>
            <a:chExt cx="9144000" cy="6858000"/>
          </a:xfrm>
        </p:grpSpPr>
        <p:sp>
          <p:nvSpPr>
            <p:cNvPr id="13" name="Прямоугольник 12"/>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 name="Прямоугольник 13"/>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7" name="Прямоугольник 16"/>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5608" name="Rectangle 8"/>
          <p:cNvSpPr>
            <a:spLocks noGrp="1" noChangeAspect="1"/>
          </p:cNvSpPr>
          <p:nvPr>
            <p:ph type="title"/>
          </p:nvPr>
        </p:nvSpPr>
        <p:spPr>
          <a:xfrm>
            <a:off x="1691680" y="1"/>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Darbs ar ārvalstu tūristiem</a:t>
            </a:r>
          </a:p>
        </p:txBody>
      </p:sp>
      <p:sp>
        <p:nvSpPr>
          <p:cNvPr id="57349" name="Rectangle 9"/>
          <p:cNvSpPr>
            <a:spLocks noGrp="1"/>
          </p:cNvSpPr>
          <p:nvPr>
            <p:ph idx="1"/>
          </p:nvPr>
        </p:nvSpPr>
        <p:spPr>
          <a:xfrm>
            <a:off x="0" y="1340768"/>
            <a:ext cx="9036496" cy="4662850"/>
          </a:xfrm>
          <a:ln>
            <a:miter lim="800000"/>
            <a:headEnd/>
            <a:tailEnd/>
          </a:ln>
        </p:spPr>
        <p:txBody>
          <a:bodyPr rtlCol="0">
            <a:normAutofit fontScale="92500"/>
          </a:bodyPr>
          <a:lstStyle/>
          <a:p>
            <a:pPr marL="180000" indent="0" algn="just" eaLnBrk="1" fontAlgn="auto" hangingPunct="1">
              <a:lnSpc>
                <a:spcPct val="120000"/>
              </a:lnSpc>
              <a:spcBef>
                <a:spcPts val="0"/>
              </a:spcBef>
              <a:spcAft>
                <a:spcPts val="0"/>
              </a:spcAft>
              <a:buFont typeface="Wingdings 2" pitchFamily="18" charset="2"/>
              <a:buNone/>
              <a:defRPr/>
            </a:pPr>
            <a:r>
              <a:rPr lang="lv-LV" sz="2200" b="1" dirty="0" smtClean="0">
                <a:latin typeface="Times New Roman" pitchFamily="18" charset="0"/>
                <a:cs typeface="Times New Roman" pitchFamily="18" charset="0"/>
              </a:rPr>
              <a:t>RPP darbinieki rūpējās par Rīgas viesu un pilsētas iedzīvotāju drošību, sadarbojās ar ārvalstu vēstniecībām, kā arī pastiprināti patrulēja pilsētas viesu visbiežāk apmeklētākajās publiskajās vietās</a:t>
            </a:r>
          </a:p>
          <a:p>
            <a:pPr marL="180000" indent="0" algn="just" eaLnBrk="1" fontAlgn="auto" hangingPunct="1">
              <a:lnSpc>
                <a:spcPct val="120000"/>
              </a:lnSpc>
              <a:spcBef>
                <a:spcPts val="600"/>
              </a:spcBef>
              <a:spcAft>
                <a:spcPts val="0"/>
              </a:spcAft>
              <a:buFont typeface="Wingdings 2" pitchFamily="18" charset="2"/>
              <a:buNone/>
              <a:defRPr/>
            </a:pPr>
            <a:r>
              <a:rPr lang="lv-LV" sz="2200" b="1" dirty="0" smtClean="0">
                <a:latin typeface="Times New Roman" pitchFamily="18" charset="0"/>
                <a:cs typeface="Times New Roman" pitchFamily="18" charset="0"/>
              </a:rPr>
              <a:t>Nodrošināta Tūrisma informācijas tālruņa </a:t>
            </a:r>
            <a:r>
              <a:rPr lang="lv-LV" sz="2200" b="1" i="1" dirty="0" smtClean="0">
                <a:latin typeface="Times New Roman" pitchFamily="18" charset="0"/>
                <a:cs typeface="Times New Roman" pitchFamily="18" charset="0"/>
              </a:rPr>
              <a:t>67181818</a:t>
            </a:r>
            <a:r>
              <a:rPr lang="lv-LV" sz="2200" b="1" dirty="0" smtClean="0">
                <a:latin typeface="Times New Roman" pitchFamily="18" charset="0"/>
                <a:cs typeface="Times New Roman" pitchFamily="18" charset="0"/>
              </a:rPr>
              <a:t> apkalpošana diennakts režīmā un tūlītēja policijas reaģēšana uz saņemto informāciju</a:t>
            </a:r>
          </a:p>
          <a:p>
            <a:pPr marL="180000" indent="0" algn="just" defTabSz="360000" eaLnBrk="1" fontAlgn="auto" hangingPunct="1">
              <a:lnSpc>
                <a:spcPct val="120000"/>
              </a:lnSpc>
              <a:spcBef>
                <a:spcPts val="600"/>
              </a:spcBef>
              <a:spcAft>
                <a:spcPts val="0"/>
              </a:spcAft>
              <a:buFont typeface="Wingdings 2" pitchFamily="18" charset="2"/>
              <a:buNone/>
              <a:defRPr/>
            </a:pPr>
            <a:r>
              <a:rPr lang="lv-LV" sz="2200" b="1" dirty="0" smtClean="0">
                <a:latin typeface="Times New Roman" pitchFamily="18" charset="0"/>
                <a:cs typeface="Times New Roman" pitchFamily="18" charset="0"/>
              </a:rPr>
              <a:t>Saņemti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467</a:t>
            </a:r>
            <a:r>
              <a:rPr lang="lv-LV" sz="2400" b="1" dirty="0" smtClean="0">
                <a:ln w="3175">
                  <a:solidFill>
                    <a:srgbClr val="003300"/>
                  </a:solidFill>
                </a:ln>
                <a:latin typeface="Times New Roman" pitchFamily="18" charset="0"/>
                <a:cs typeface="Times New Roman" pitchFamily="18" charset="0"/>
              </a:rPr>
              <a:t> 	</a:t>
            </a:r>
            <a:r>
              <a:rPr lang="lv-LV" sz="2200" b="1" dirty="0" smtClean="0">
                <a:latin typeface="Times New Roman" pitchFamily="18" charset="0"/>
                <a:cs typeface="Times New Roman" pitchFamily="18" charset="0"/>
              </a:rPr>
              <a:t>zvani</a:t>
            </a:r>
            <a:endParaRPr lang="lv-LV" sz="2000" b="1" dirty="0" smtClean="0">
              <a:latin typeface="Times New Roman" pitchFamily="18" charset="0"/>
              <a:cs typeface="Times New Roman" pitchFamily="18" charset="0"/>
            </a:endParaRPr>
          </a:p>
          <a:p>
            <a:pPr marL="180000" indent="0" algn="just" defTabSz="360000" eaLnBrk="1" fontAlgn="auto" hangingPunct="1">
              <a:lnSpc>
                <a:spcPct val="120000"/>
              </a:lnSpc>
              <a:spcBef>
                <a:spcPts val="600"/>
              </a:spcBef>
              <a:spcAft>
                <a:spcPts val="0"/>
              </a:spcAft>
              <a:buFont typeface="Wingdings 2" pitchFamily="18" charset="2"/>
              <a:buNone/>
              <a:defRPr/>
            </a:pPr>
            <a:r>
              <a:rPr lang="lv-LV" sz="2200" b="1" dirty="0" smtClean="0">
                <a:latin typeface="Times New Roman" pitchFamily="18" charset="0"/>
                <a:cs typeface="Times New Roman" pitchFamily="18" charset="0"/>
              </a:rPr>
              <a:t>Sniegta palīdzība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353</a:t>
            </a:r>
            <a:r>
              <a:rPr lang="lv-LV" sz="2400" b="1" dirty="0" smtClean="0">
                <a:ln w="3175">
                  <a:solidFill>
                    <a:srgbClr val="003300"/>
                  </a:solidFill>
                </a:ln>
                <a:latin typeface="Times New Roman" pitchFamily="18" charset="0"/>
                <a:cs typeface="Times New Roman" pitchFamily="18" charset="0"/>
              </a:rPr>
              <a:t> 	</a:t>
            </a:r>
            <a:r>
              <a:rPr lang="lv-LV" sz="2200" b="1" dirty="0" smtClean="0">
                <a:latin typeface="Times New Roman" pitchFamily="18" charset="0"/>
                <a:cs typeface="Times New Roman" pitchFamily="18" charset="0"/>
              </a:rPr>
              <a:t>ārvalstu tūristiem</a:t>
            </a:r>
          </a:p>
          <a:p>
            <a:pPr marL="180000" indent="0" algn="just" defTabSz="360000" eaLnBrk="1" fontAlgn="auto" hangingPunct="1">
              <a:lnSpc>
                <a:spcPct val="120000"/>
              </a:lnSpc>
              <a:spcBef>
                <a:spcPts val="600"/>
              </a:spcBef>
              <a:spcAft>
                <a:spcPts val="0"/>
              </a:spcAft>
              <a:buFont typeface="Wingdings 2" pitchFamily="18" charset="2"/>
              <a:buNone/>
              <a:defRPr/>
            </a:pPr>
            <a:r>
              <a:rPr lang="lv-LV" sz="2200" b="1" dirty="0" smtClean="0">
                <a:latin typeface="Times New Roman" pitchFamily="18" charset="0"/>
                <a:cs typeface="Times New Roman" pitchFamily="18" charset="0"/>
              </a:rPr>
              <a:t>Pie administratīvās atbildības saukti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738</a:t>
            </a:r>
            <a:r>
              <a:rPr lang="lv-LV" sz="2400" b="1" dirty="0" smtClean="0">
                <a:latin typeface="Times New Roman" pitchFamily="18" charset="0"/>
                <a:cs typeface="Times New Roman" pitchFamily="18" charset="0"/>
              </a:rPr>
              <a:t> 	</a:t>
            </a:r>
            <a:r>
              <a:rPr lang="lv-LV" sz="2200" b="1" dirty="0" smtClean="0">
                <a:latin typeface="Times New Roman" pitchFamily="18" charset="0"/>
                <a:cs typeface="Times New Roman" pitchFamily="18" charset="0"/>
              </a:rPr>
              <a:t>ārvalstu tūristi	</a:t>
            </a:r>
          </a:p>
          <a:p>
            <a:pPr marL="180000" indent="0" algn="just" defTabSz="360000" eaLnBrk="1" fontAlgn="auto" hangingPunct="1">
              <a:lnSpc>
                <a:spcPct val="120000"/>
              </a:lnSpc>
              <a:spcBef>
                <a:spcPts val="600"/>
              </a:spcBef>
              <a:spcAft>
                <a:spcPts val="0"/>
              </a:spcAft>
              <a:buFont typeface="Wingdings 2" pitchFamily="18" charset="2"/>
              <a:buNone/>
              <a:defRPr/>
            </a:pPr>
            <a:r>
              <a:rPr lang="lv-LV" sz="2200" b="1" dirty="0" smtClean="0">
                <a:latin typeface="Times New Roman" pitchFamily="18" charset="0"/>
                <a:cs typeface="Times New Roman" pitchFamily="18" charset="0"/>
              </a:rPr>
              <a:t>Par CSN pārkāpumiem sastādīti 		</a:t>
            </a:r>
            <a:r>
              <a:rPr lang="lv-LV" sz="26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2 714</a:t>
            </a:r>
            <a:r>
              <a:rPr lang="lv-LV" sz="26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200" b="1" dirty="0" err="1" smtClean="0">
                <a:latin typeface="Times New Roman" pitchFamily="18" charset="0"/>
                <a:cs typeface="Times New Roman" pitchFamily="18" charset="0"/>
              </a:rPr>
              <a:t>APP</a:t>
            </a:r>
            <a:r>
              <a:rPr lang="lv-LV" sz="2200" b="1" dirty="0" smtClean="0">
                <a:latin typeface="Times New Roman" pitchFamily="18" charset="0"/>
                <a:cs typeface="Times New Roman" pitchFamily="18" charset="0"/>
              </a:rPr>
              <a:t> paziņojumi</a:t>
            </a:r>
          </a:p>
          <a:p>
            <a:pPr marL="180000" indent="0" algn="just" defTabSz="360000" eaLnBrk="1" fontAlgn="auto" hangingPunct="1">
              <a:lnSpc>
                <a:spcPct val="120000"/>
              </a:lnSpc>
              <a:spcBef>
                <a:spcPts val="0"/>
              </a:spcBef>
              <a:spcAft>
                <a:spcPts val="0"/>
              </a:spcAft>
              <a:buFont typeface="Wingdings 2" pitchFamily="18" charset="2"/>
              <a:buNone/>
              <a:defRPr/>
            </a:pPr>
            <a:r>
              <a:rPr lang="lv-LV" sz="2200" b="1" dirty="0" smtClean="0">
                <a:latin typeface="Times New Roman" pitchFamily="18" charset="0"/>
                <a:cs typeface="Times New Roman" pitchFamily="18" charset="0"/>
              </a:rPr>
              <a:t>												ārvalstīs reģistrētiem transportlīdzekļiem</a:t>
            </a:r>
          </a:p>
        </p:txBody>
      </p:sp>
      <p:pic>
        <p:nvPicPr>
          <p:cNvPr id="64518"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Группа 19"/>
          <p:cNvGrpSpPr>
            <a:grpSpLocks/>
          </p:cNvGrpSpPr>
          <p:nvPr/>
        </p:nvGrpSpPr>
        <p:grpSpPr bwMode="auto">
          <a:xfrm>
            <a:off x="0" y="0"/>
            <a:ext cx="9144000" cy="6858000"/>
            <a:chOff x="0" y="0"/>
            <a:chExt cx="9144000" cy="6858000"/>
          </a:xfrm>
        </p:grpSpPr>
        <p:sp>
          <p:nvSpPr>
            <p:cNvPr id="21" name="Прямоугольник 20"/>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3" name="Прямоугольник 22"/>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4" name="Прямоугольник 23"/>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5" name="Прямоугольник 24"/>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7" name="Прямоугольник 26"/>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5608" name="Rectangle 8"/>
          <p:cNvSpPr>
            <a:spLocks noGrp="1" noChangeAspect="1"/>
          </p:cNvSpPr>
          <p:nvPr>
            <p:ph type="title"/>
          </p:nvPr>
        </p:nvSpPr>
        <p:spPr>
          <a:xfrm>
            <a:off x="1691680"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Saskarsme ar ārvalstu tūristiem</a:t>
            </a:r>
          </a:p>
        </p:txBody>
      </p:sp>
      <p:sp>
        <p:nvSpPr>
          <p:cNvPr id="57349" name="Rectangle 9"/>
          <p:cNvSpPr>
            <a:spLocks noGrp="1"/>
          </p:cNvSpPr>
          <p:nvPr>
            <p:ph idx="1"/>
          </p:nvPr>
        </p:nvSpPr>
        <p:spPr>
          <a:xfrm>
            <a:off x="0" y="1556792"/>
            <a:ext cx="9144000" cy="2160000"/>
          </a:xfrm>
          <a:ln>
            <a:miter lim="800000"/>
            <a:headEnd/>
            <a:tailEnd/>
          </a:ln>
        </p:spPr>
        <p:txBody>
          <a:bodyPr rtlCol="0">
            <a:noAutofit/>
          </a:bodyPr>
          <a:lstStyle/>
          <a:p>
            <a:pPr marL="180000" indent="0" algn="just" eaLnBrk="1" fontAlgn="auto" hangingPunct="1">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Policijas redzeslokā biežāk nonākuši  pilsoņi no:</a:t>
            </a:r>
          </a:p>
          <a:p>
            <a:pPr marL="2330450" indent="0" algn="just" defTabSz="360000" eaLnBrk="1" fontAlgn="auto" hangingPunct="1">
              <a:spcBef>
                <a:spcPts val="0"/>
              </a:spcBef>
              <a:spcAft>
                <a:spcPts val="0"/>
              </a:spcAft>
              <a:buFont typeface="Wingdings 2" pitchFamily="18" charset="2"/>
              <a:buNone/>
              <a:defRPr/>
            </a:pPr>
            <a:r>
              <a:rPr lang="lv-LV" sz="2000" b="1" i="1" dirty="0" smtClean="0">
                <a:latin typeface="Times New Roman" pitchFamily="18" charset="0"/>
                <a:cs typeface="Times New Roman" pitchFamily="18" charset="0"/>
              </a:rPr>
              <a:t>Vācijas</a:t>
            </a:r>
            <a:r>
              <a:rPr lang="lv-LV" sz="1800"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106</a:t>
            </a:r>
            <a:r>
              <a:rPr lang="lv-LV" sz="2400" b="1" dirty="0" smtClean="0">
                <a:ln w="3175">
                  <a:solidFill>
                    <a:srgbClr val="003300"/>
                  </a:solidFill>
                </a:ln>
                <a:latin typeface="Times New Roman" pitchFamily="18" charset="0"/>
                <a:cs typeface="Times New Roman" pitchFamily="18" charset="0"/>
              </a:rPr>
              <a:t> 	</a:t>
            </a:r>
            <a:endParaRPr lang="lv-LV" sz="1600" b="1" dirty="0" smtClean="0">
              <a:ln w="3175">
                <a:solidFill>
                  <a:srgbClr val="003300"/>
                </a:solidFill>
              </a:ln>
              <a:latin typeface="Times New Roman" pitchFamily="18" charset="0"/>
              <a:cs typeface="Times New Roman" pitchFamily="18" charset="0"/>
            </a:endParaRPr>
          </a:p>
          <a:p>
            <a:pPr marL="2330450" indent="0" algn="just" defTabSz="360000" eaLnBrk="1" fontAlgn="auto" hangingPunct="1">
              <a:spcBef>
                <a:spcPts val="0"/>
              </a:spcBef>
              <a:spcAft>
                <a:spcPts val="0"/>
              </a:spcAft>
              <a:buFont typeface="Wingdings 2" pitchFamily="18" charset="2"/>
              <a:buNone/>
              <a:defRPr/>
            </a:pPr>
            <a:r>
              <a:rPr lang="lv-LV" sz="2000" b="1" i="1" dirty="0" smtClean="0">
                <a:latin typeface="Times New Roman" pitchFamily="18" charset="0"/>
                <a:cs typeface="Times New Roman" pitchFamily="18" charset="0"/>
              </a:rPr>
              <a:t>Lielbritānijas</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101</a:t>
            </a:r>
            <a:r>
              <a:rPr lang="lv-LV" sz="2400" b="1" dirty="0" smtClean="0">
                <a:ln w="3175">
                  <a:solidFill>
                    <a:srgbClr val="003300"/>
                  </a:solidFill>
                </a:ln>
                <a:latin typeface="Times New Roman" pitchFamily="18" charset="0"/>
                <a:cs typeface="Times New Roman" pitchFamily="18" charset="0"/>
              </a:rPr>
              <a:t> 	</a:t>
            </a:r>
            <a:endParaRPr lang="lv-LV" sz="1600" dirty="0" smtClean="0">
              <a:latin typeface="Times New Roman" pitchFamily="18" charset="0"/>
              <a:cs typeface="Times New Roman" pitchFamily="18" charset="0"/>
            </a:endParaRPr>
          </a:p>
          <a:p>
            <a:pPr marL="2330450" indent="0" algn="just" defTabSz="360000" eaLnBrk="1" fontAlgn="auto" hangingPunct="1">
              <a:spcBef>
                <a:spcPts val="0"/>
              </a:spcBef>
              <a:spcAft>
                <a:spcPts val="0"/>
              </a:spcAft>
              <a:buFont typeface="Wingdings 2" pitchFamily="18" charset="2"/>
              <a:buNone/>
              <a:defRPr/>
            </a:pPr>
            <a:r>
              <a:rPr lang="lv-LV" sz="2000" b="1" i="1" dirty="0" smtClean="0">
                <a:latin typeface="Times New Roman" pitchFamily="18" charset="0"/>
                <a:cs typeface="Times New Roman" pitchFamily="18" charset="0"/>
              </a:rPr>
              <a:t>Somijas</a:t>
            </a:r>
            <a:r>
              <a:rPr lang="lv-LV" sz="1800"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83</a:t>
            </a:r>
            <a:r>
              <a:rPr lang="lv-LV" sz="2400" b="1" dirty="0" smtClean="0">
                <a:ln w="3175">
                  <a:solidFill>
                    <a:srgbClr val="003300"/>
                  </a:solidFill>
                </a:ln>
                <a:latin typeface="Times New Roman" pitchFamily="18" charset="0"/>
                <a:cs typeface="Times New Roman" pitchFamily="18" charset="0"/>
              </a:rPr>
              <a:t> 	</a:t>
            </a:r>
            <a:endParaRPr lang="lv-LV" sz="1600" dirty="0" smtClean="0">
              <a:latin typeface="Times New Roman" pitchFamily="18" charset="0"/>
              <a:cs typeface="Times New Roman" pitchFamily="18" charset="0"/>
            </a:endParaRPr>
          </a:p>
          <a:p>
            <a:pPr marL="2330450" indent="0" algn="just" defTabSz="360000" eaLnBrk="1" fontAlgn="auto" hangingPunct="1">
              <a:spcBef>
                <a:spcPts val="0"/>
              </a:spcBef>
              <a:spcAft>
                <a:spcPts val="0"/>
              </a:spcAft>
              <a:buFont typeface="Wingdings 2" pitchFamily="18" charset="2"/>
              <a:buNone/>
              <a:defRPr/>
            </a:pPr>
            <a:r>
              <a:rPr lang="lv-LV" sz="2000" b="1" i="1" dirty="0" smtClean="0">
                <a:latin typeface="Times New Roman" pitchFamily="18" charset="0"/>
                <a:cs typeface="Times New Roman" pitchFamily="18" charset="0"/>
              </a:rPr>
              <a:t>Itālijas	</a:t>
            </a:r>
            <a:r>
              <a:rPr lang="lv-LV" sz="1800"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79</a:t>
            </a:r>
            <a:r>
              <a:rPr lang="lv-LV" sz="2400" b="1" dirty="0" smtClean="0">
                <a:ln w="3175">
                  <a:solidFill>
                    <a:srgbClr val="003300"/>
                  </a:solidFill>
                </a:ln>
                <a:latin typeface="Times New Roman" pitchFamily="18" charset="0"/>
                <a:cs typeface="Times New Roman" pitchFamily="18" charset="0"/>
              </a:rPr>
              <a:t> 	</a:t>
            </a:r>
            <a:endParaRPr lang="lv-LV" sz="1600" dirty="0" smtClean="0">
              <a:latin typeface="Times New Roman" pitchFamily="18" charset="0"/>
              <a:cs typeface="Times New Roman" pitchFamily="18" charset="0"/>
            </a:endParaRPr>
          </a:p>
        </p:txBody>
      </p:sp>
      <p:graphicFrame>
        <p:nvGraphicFramePr>
          <p:cNvPr id="65542" name="Диаграмма 6"/>
          <p:cNvGraphicFramePr>
            <a:graphicFrameLocks/>
          </p:cNvGraphicFramePr>
          <p:nvPr/>
        </p:nvGraphicFramePr>
        <p:xfrm>
          <a:off x="3975100" y="1751013"/>
          <a:ext cx="5219700" cy="5157787"/>
        </p:xfrm>
        <a:graphic>
          <a:graphicData uri="http://schemas.openxmlformats.org/presentationml/2006/ole">
            <mc:AlternateContent xmlns:mc="http://schemas.openxmlformats.org/markup-compatibility/2006">
              <mc:Choice xmlns:v="urn:schemas-microsoft-com:vml" Requires="v">
                <p:oleObj spid="_x0000_s65550" r:id="rId3" imgW="5218628" imgH="5157663" progId="Excel.Chart.8">
                  <p:embed/>
                </p:oleObj>
              </mc:Choice>
              <mc:Fallback>
                <p:oleObj r:id="rId3" imgW="5218628" imgH="5157663" progId="Excel.Chart.8">
                  <p:embed/>
                  <p:pic>
                    <p:nvPicPr>
                      <p:cNvPr id="0" name="Диаграмма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1751013"/>
                        <a:ext cx="5219700" cy="515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txBox="1">
            <a:spLocks/>
          </p:cNvSpPr>
          <p:nvPr/>
        </p:nvSpPr>
        <p:spPr bwMode="auto">
          <a:xfrm>
            <a:off x="0" y="908720"/>
            <a:ext cx="9001156" cy="648072"/>
          </a:xfrm>
          <a:prstGeom prst="rect">
            <a:avLst/>
          </a:prstGeom>
          <a:noFill/>
          <a:ln w="9525">
            <a:noFill/>
            <a:miter lim="800000"/>
            <a:headEnd/>
            <a:tailEnd/>
          </a:ln>
        </p:spPr>
        <p:txBody>
          <a:bodyPr/>
          <a:lstStyle/>
          <a:p>
            <a:pPr marL="180000" algn="just" fontAlgn="auto">
              <a:spcBef>
                <a:spcPts val="0"/>
              </a:spcBef>
              <a:spcAft>
                <a:spcPts val="0"/>
              </a:spcAft>
              <a:buFont typeface="Wingdings 2" pitchFamily="18" charset="2"/>
              <a:buNone/>
              <a:defRPr/>
            </a:pPr>
            <a:r>
              <a:rPr lang="lv-LV" sz="2000" dirty="0">
                <a:solidFill>
                  <a:schemeClr val="tx1"/>
                </a:solidFill>
                <a:latin typeface="Times New Roman" pitchFamily="18" charset="0"/>
                <a:cs typeface="Times New Roman" pitchFamily="18" charset="0"/>
              </a:rPr>
              <a:t>Policijas darbinieku redzeslokā nonākuši pilsoņi no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62</a:t>
            </a:r>
            <a:r>
              <a:rPr lang="lv-LV" sz="2400" dirty="0">
                <a:ln w="3175">
                  <a:solidFill>
                    <a:srgbClr val="003300"/>
                  </a:solidFill>
                </a:ln>
                <a:solidFill>
                  <a:schemeClr val="tx1"/>
                </a:solidFill>
                <a:latin typeface="Times New Roman" pitchFamily="18" charset="0"/>
                <a:cs typeface="Times New Roman" pitchFamily="18" charset="0"/>
              </a:rPr>
              <a:t> </a:t>
            </a:r>
            <a:r>
              <a:rPr lang="lv-LV" sz="1600" b="0" dirty="0">
                <a:solidFill>
                  <a:schemeClr val="tx1"/>
                </a:solidFill>
                <a:latin typeface="Times New Roman" pitchFamily="18" charset="0"/>
                <a:cs typeface="Times New Roman" pitchFamily="18" charset="0"/>
              </a:rPr>
              <a:t>(+19.2%) </a:t>
            </a:r>
            <a:r>
              <a:rPr lang="lv-LV" sz="2000" dirty="0">
                <a:solidFill>
                  <a:schemeClr val="tx1"/>
                </a:solidFill>
                <a:latin typeface="Times New Roman" pitchFamily="18" charset="0"/>
                <a:cs typeface="Times New Roman" pitchFamily="18" charset="0"/>
              </a:rPr>
              <a:t>dažādām valstīm</a:t>
            </a:r>
          </a:p>
        </p:txBody>
      </p:sp>
      <p:sp>
        <p:nvSpPr>
          <p:cNvPr id="18" name="Rectangle 9"/>
          <p:cNvSpPr txBox="1">
            <a:spLocks/>
          </p:cNvSpPr>
          <p:nvPr/>
        </p:nvSpPr>
        <p:spPr bwMode="auto">
          <a:xfrm>
            <a:off x="0" y="3573016"/>
            <a:ext cx="3995936" cy="3024336"/>
          </a:xfrm>
          <a:prstGeom prst="rect">
            <a:avLst/>
          </a:prstGeom>
          <a:noFill/>
          <a:ln w="9525">
            <a:noFill/>
            <a:miter lim="800000"/>
            <a:headEnd/>
            <a:tailEnd/>
          </a:ln>
        </p:spPr>
        <p:txBody>
          <a:bodyPr/>
          <a:lstStyle/>
          <a:p>
            <a:pPr marL="180000" algn="just" fontAlgn="auto">
              <a:spcBef>
                <a:spcPts val="600"/>
              </a:spcBef>
              <a:spcAft>
                <a:spcPts val="0"/>
              </a:spcAft>
              <a:buFont typeface="Wingdings 2" pitchFamily="18" charset="2"/>
              <a:buNone/>
              <a:defRPr/>
            </a:pPr>
            <a:r>
              <a:rPr lang="lv-LV" sz="2000" dirty="0">
                <a:solidFill>
                  <a:schemeClr val="tx1"/>
                </a:solidFill>
                <a:latin typeface="Times New Roman" pitchFamily="18" charset="0"/>
                <a:cs typeface="Times New Roman" pitchFamily="18" charset="0"/>
              </a:rPr>
              <a:t>Ārvalstu </a:t>
            </a:r>
            <a:r>
              <a:rPr lang="lv-LV" sz="2000" dirty="0">
                <a:solidFill>
                  <a:schemeClr val="tx1"/>
                </a:solidFill>
                <a:latin typeface="Times New Roman" pitchFamily="18" charset="0"/>
                <a:cs typeface="Times New Roman" pitchFamily="18" charset="0"/>
              </a:rPr>
              <a:t>tūristi </a:t>
            </a:r>
            <a:r>
              <a:rPr lang="lv-LV" sz="2000" dirty="0">
                <a:solidFill>
                  <a:schemeClr val="tx1"/>
                </a:solidFill>
                <a:latin typeface="Times New Roman" pitchFamily="18" charset="0"/>
                <a:cs typeface="Times New Roman" pitchFamily="18" charset="0"/>
              </a:rPr>
              <a:t>biežāk sodīti:</a:t>
            </a:r>
          </a:p>
          <a:p>
            <a:pPr marL="180000" algn="just" fontAlgn="auto">
              <a:spcBef>
                <a:spcPts val="600"/>
              </a:spcBef>
              <a:spcAft>
                <a:spcPts val="0"/>
              </a:spcAft>
              <a:defRPr/>
            </a:pP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332</a:t>
            </a:r>
            <a:r>
              <a:rPr lang="lv-LV" dirty="0">
                <a:ln w="3175">
                  <a:solidFill>
                    <a:srgbClr val="003300"/>
                  </a:solidFill>
                </a:ln>
                <a:solidFill>
                  <a:schemeClr val="tx1"/>
                </a:solidFill>
                <a:latin typeface="Times New Roman" pitchFamily="18" charset="0"/>
                <a:cs typeface="Times New Roman" pitchFamily="18" charset="0"/>
              </a:rPr>
              <a:t> </a:t>
            </a:r>
            <a:r>
              <a:rPr lang="lv-LV" sz="2000" dirty="0">
                <a:solidFill>
                  <a:schemeClr val="tx1"/>
                </a:solidFill>
                <a:latin typeface="Times New Roman" pitchFamily="18" charset="0"/>
                <a:cs typeface="Times New Roman" pitchFamily="18" charset="0"/>
              </a:rPr>
              <a:t>par dabisko vajadzību nokārtošanu neatļautā vietā</a:t>
            </a:r>
            <a:endParaRPr lang="lv-LV" sz="2000" dirty="0">
              <a:ln w="3175">
                <a:solidFill>
                  <a:srgbClr val="003300"/>
                </a:solidFill>
              </a:ln>
              <a:solidFill>
                <a:schemeClr val="tx1"/>
              </a:solidFill>
              <a:latin typeface="Times New Roman" pitchFamily="18" charset="0"/>
              <a:cs typeface="Times New Roman" pitchFamily="18" charset="0"/>
            </a:endParaRPr>
          </a:p>
          <a:p>
            <a:pPr marL="180000" algn="just" fontAlgn="auto">
              <a:spcBef>
                <a:spcPts val="600"/>
              </a:spcBef>
              <a:spcAft>
                <a:spcPts val="0"/>
              </a:spcAft>
              <a:defRPr/>
            </a:pP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248</a:t>
            </a:r>
            <a:r>
              <a:rPr lang="lv-LV" dirty="0">
                <a:ln w="3175">
                  <a:solidFill>
                    <a:srgbClr val="003300"/>
                  </a:solidFill>
                </a:ln>
                <a:solidFill>
                  <a:schemeClr val="tx1"/>
                </a:solidFill>
                <a:latin typeface="Times New Roman" pitchFamily="18" charset="0"/>
                <a:cs typeface="Times New Roman" pitchFamily="18" charset="0"/>
              </a:rPr>
              <a:t> </a:t>
            </a:r>
            <a:r>
              <a:rPr lang="lv-LV" sz="2000" dirty="0">
                <a:solidFill>
                  <a:schemeClr val="tx1"/>
                </a:solidFill>
                <a:latin typeface="Times New Roman" pitchFamily="18" charset="0"/>
                <a:cs typeface="Times New Roman" pitchFamily="18" charset="0"/>
              </a:rPr>
              <a:t>par </a:t>
            </a:r>
            <a:r>
              <a:rPr lang="lv-LV" sz="2000" dirty="0">
                <a:solidFill>
                  <a:schemeClr val="tx1"/>
                </a:solidFill>
                <a:latin typeface="Times New Roman" pitchFamily="18" charset="0"/>
                <a:cs typeface="Times New Roman" pitchFamily="18" charset="0"/>
              </a:rPr>
              <a:t>atrašanos publiskā vietā ar vaļēju alkohola </a:t>
            </a:r>
            <a:r>
              <a:rPr lang="lv-LV" sz="2000" dirty="0">
                <a:solidFill>
                  <a:schemeClr val="tx1"/>
                </a:solidFill>
                <a:latin typeface="Times New Roman" pitchFamily="18" charset="0"/>
                <a:cs typeface="Times New Roman" pitchFamily="18" charset="0"/>
              </a:rPr>
              <a:t>iepakojumu</a:t>
            </a:r>
          </a:p>
          <a:p>
            <a:pPr marL="180000" algn="just" fontAlgn="auto">
              <a:spcBef>
                <a:spcPts val="600"/>
              </a:spcBef>
              <a:spcAft>
                <a:spcPts val="0"/>
              </a:spcAft>
              <a:defRPr/>
            </a:pP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110</a:t>
            </a:r>
            <a:r>
              <a:rPr lang="lv-LV" sz="2000" dirty="0">
                <a:ln w="3175">
                  <a:solidFill>
                    <a:srgbClr val="003300"/>
                  </a:solidFill>
                </a:ln>
                <a:solidFill>
                  <a:schemeClr val="tx1"/>
                </a:solidFill>
                <a:latin typeface="Times New Roman" pitchFamily="18" charset="0"/>
                <a:cs typeface="Times New Roman" pitchFamily="18" charset="0"/>
              </a:rPr>
              <a:t> </a:t>
            </a:r>
            <a:r>
              <a:rPr lang="lv-LV" sz="2000" dirty="0">
                <a:solidFill>
                  <a:schemeClr val="tx1"/>
                </a:solidFill>
                <a:latin typeface="Times New Roman" pitchFamily="18" charset="0"/>
                <a:cs typeface="Times New Roman" pitchFamily="18" charset="0"/>
              </a:rPr>
              <a:t>par alkohola lietošanu  un  atrašanos alkohola reibumā sabiedriskā vietā </a:t>
            </a:r>
            <a:endParaRPr lang="lv-LV" sz="2000" dirty="0">
              <a:ln w="3175">
                <a:solidFill>
                  <a:srgbClr val="003300"/>
                </a:solidFill>
              </a:ln>
              <a:solidFill>
                <a:schemeClr val="tx1"/>
              </a:solidFill>
              <a:latin typeface="Times New Roman" pitchFamily="18" charset="0"/>
              <a:cs typeface="Times New Roman" pitchFamily="18" charset="0"/>
            </a:endParaRPr>
          </a:p>
        </p:txBody>
      </p:sp>
      <p:pic>
        <p:nvPicPr>
          <p:cNvPr id="65545"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Группа 11"/>
          <p:cNvGrpSpPr>
            <a:grpSpLocks/>
          </p:cNvGrpSpPr>
          <p:nvPr/>
        </p:nvGrpSpPr>
        <p:grpSpPr bwMode="auto">
          <a:xfrm>
            <a:off x="0" y="0"/>
            <a:ext cx="9144000" cy="6858000"/>
            <a:chOff x="0" y="0"/>
            <a:chExt cx="9144000" cy="6858000"/>
          </a:xfrm>
        </p:grpSpPr>
        <p:sp>
          <p:nvSpPr>
            <p:cNvPr id="13" name="Прямоугольник 12"/>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 name="Прямоугольник 13"/>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7" name="Прямоугольник 16"/>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368" name="Rectangle 8"/>
          <p:cNvSpPr>
            <a:spLocks noGrp="1" noChangeAspect="1"/>
          </p:cNvSpPr>
          <p:nvPr>
            <p:ph type="title"/>
          </p:nvPr>
        </p:nvSpPr>
        <p:spPr>
          <a:xfrm>
            <a:off x="1691680" y="1"/>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Masu pasākumi</a:t>
            </a:r>
          </a:p>
        </p:txBody>
      </p:sp>
      <p:sp>
        <p:nvSpPr>
          <p:cNvPr id="53253" name="Rectangle 9"/>
          <p:cNvSpPr>
            <a:spLocks noGrp="1"/>
          </p:cNvSpPr>
          <p:nvPr>
            <p:ph idx="1"/>
          </p:nvPr>
        </p:nvSpPr>
        <p:spPr>
          <a:xfrm>
            <a:off x="0" y="1268760"/>
            <a:ext cx="9144000" cy="5328592"/>
          </a:xfrm>
          <a:ln>
            <a:miter lim="800000"/>
            <a:headEnd/>
            <a:tailEnd/>
          </a:ln>
        </p:spPr>
        <p:txBody>
          <a:bodyPr rtlCol="0">
            <a:noAutofit/>
          </a:bodyPr>
          <a:lstStyle/>
          <a:p>
            <a:pPr marL="180000" indent="0" algn="just" eaLnBrk="1" fontAlgn="auto" hangingPunct="1">
              <a:spcBef>
                <a:spcPts val="600"/>
              </a:spcBef>
              <a:spcAft>
                <a:spcPts val="600"/>
              </a:spcAft>
              <a:buClr>
                <a:schemeClr val="hlink"/>
              </a:buClr>
              <a:buFont typeface="Wingdings 2" pitchFamily="18" charset="2"/>
              <a:buNone/>
              <a:defRPr/>
            </a:pPr>
            <a:r>
              <a:rPr lang="lv-LV" sz="2000" b="1" dirty="0" smtClean="0">
                <a:latin typeface="Times New Roman" pitchFamily="18" charset="0"/>
                <a:cs typeface="Times New Roman" pitchFamily="18" charset="0"/>
              </a:rPr>
              <a:t>Sabiedriskā kārtība nodrošināta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199</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(+89.5%) </a:t>
            </a:r>
            <a:r>
              <a:rPr lang="lv-LV" sz="2000" b="1" dirty="0" smtClean="0">
                <a:latin typeface="Times New Roman" pitchFamily="18" charset="0"/>
                <a:cs typeface="Times New Roman" pitchFamily="18" charset="0"/>
              </a:rPr>
              <a:t>nozīmīgu pasākumu laikā, t.sk., sniedzot atbalstu valsts drošības institūcijām, papildus savu tiešo pienākumu izpildei </a:t>
            </a:r>
          </a:p>
          <a:p>
            <a:pPr marL="180000" indent="0" algn="just" eaLnBrk="1" fontAlgn="auto" hangingPunct="1">
              <a:spcBef>
                <a:spcPts val="600"/>
              </a:spcBef>
              <a:spcAft>
                <a:spcPts val="600"/>
              </a:spcAft>
              <a:buClr>
                <a:schemeClr val="hlink"/>
              </a:buClr>
              <a:buFont typeface="Wingdings 2" pitchFamily="18" charset="2"/>
              <a:buNone/>
              <a:defRPr/>
            </a:pPr>
            <a:r>
              <a:rPr lang="lv-LV" sz="2000" b="1" dirty="0" smtClean="0">
                <a:latin typeface="Times New Roman" pitchFamily="18" charset="0"/>
                <a:cs typeface="Times New Roman" pitchFamily="18" charset="0"/>
              </a:rPr>
              <a:t>RPP spēki kārtības nodrošināšanā tika iesaistīti:</a:t>
            </a:r>
          </a:p>
          <a:p>
            <a:pPr marL="720000" lvl="1" indent="180000" defTabSz="360000" eaLnBrk="1" fontAlgn="auto" hangingPunct="1">
              <a:spcBef>
                <a:spcPts val="600"/>
              </a:spcBef>
              <a:spcAft>
                <a:spcPts val="600"/>
              </a:spcAft>
              <a:buClr>
                <a:srgbClr val="003300"/>
              </a:buClr>
              <a:buFont typeface="Arial" charset="0"/>
              <a:buNone/>
              <a:tabLst>
                <a:tab pos="36000" algn="l"/>
                <a:tab pos="360000" algn="l"/>
              </a:tabLst>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70</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piketos</a:t>
            </a:r>
          </a:p>
          <a:p>
            <a:pPr marL="720000" lvl="1" indent="180000" defTabSz="360000" eaLnBrk="1" fontAlgn="auto" hangingPunct="1">
              <a:spcBef>
                <a:spcPts val="600"/>
              </a:spcBef>
              <a:spcAft>
                <a:spcPts val="600"/>
              </a:spcAft>
              <a:buClr>
                <a:srgbClr val="003300"/>
              </a:buClr>
              <a:buFont typeface="Arial" charset="0"/>
              <a:buNone/>
              <a:tabLst>
                <a:tab pos="36000" algn="l"/>
                <a:tab pos="360000" algn="l"/>
              </a:tabLst>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47</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sporta sacensībās</a:t>
            </a:r>
          </a:p>
          <a:p>
            <a:pPr marL="720000" lvl="1" indent="180000" defTabSz="360000" eaLnBrk="1" fontAlgn="auto" hangingPunct="1">
              <a:spcBef>
                <a:spcPts val="600"/>
              </a:spcBef>
              <a:spcAft>
                <a:spcPts val="600"/>
              </a:spcAft>
              <a:buClr>
                <a:srgbClr val="003300"/>
              </a:buClr>
              <a:buFont typeface="Arial" charset="0"/>
              <a:buNone/>
              <a:tabLst>
                <a:tab pos="36000" algn="l"/>
                <a:tab pos="360000" algn="l"/>
              </a:tabLst>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41</a:t>
            </a:r>
            <a:r>
              <a:rPr lang="lv-LV" sz="2000" b="1" dirty="0" smtClean="0">
                <a:ln>
                  <a:solidFill>
                    <a:srgbClr val="003300"/>
                  </a:solidFill>
                </a:ln>
                <a:effectLst>
                  <a:outerShdw blurRad="38100" dist="38100" dir="2700000" algn="tl">
                    <a:srgbClr val="000000"/>
                  </a:outerShd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ielu gājienā</a:t>
            </a:r>
          </a:p>
          <a:p>
            <a:pPr marL="720000" lvl="1" indent="180000" defTabSz="360000" eaLnBrk="1" fontAlgn="auto" hangingPunct="1">
              <a:spcBef>
                <a:spcPts val="600"/>
              </a:spcBef>
              <a:spcAft>
                <a:spcPts val="600"/>
              </a:spcAft>
              <a:buClr>
                <a:srgbClr val="003300"/>
              </a:buClr>
              <a:buFont typeface="Arial" charset="0"/>
              <a:buNone/>
              <a:tabLst>
                <a:tab pos="36000" algn="l"/>
                <a:tab pos="360000" algn="l"/>
              </a:tabLst>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25</a:t>
            </a:r>
            <a:r>
              <a:rPr lang="lv-LV" sz="2000" b="1" dirty="0" smtClean="0">
                <a:latin typeface="Times New Roman" pitchFamily="18" charset="0"/>
                <a:cs typeface="Times New Roman" pitchFamily="18" charset="0"/>
              </a:rPr>
              <a:t> 	sapulcēs, mītiņos</a:t>
            </a:r>
          </a:p>
          <a:p>
            <a:pPr marL="720000" lvl="1" indent="180000" defTabSz="360000" eaLnBrk="1" fontAlgn="auto" hangingPunct="1">
              <a:spcBef>
                <a:spcPts val="600"/>
              </a:spcBef>
              <a:spcAft>
                <a:spcPts val="600"/>
              </a:spcAft>
              <a:buClr>
                <a:srgbClr val="003300"/>
              </a:buClr>
              <a:buFont typeface="Arial" charset="0"/>
              <a:buNone/>
              <a:tabLst>
                <a:tab pos="36000" algn="l"/>
                <a:tab pos="360000" algn="l"/>
              </a:tabLst>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16</a:t>
            </a:r>
            <a:r>
              <a:rPr lang="lv-LV" sz="2000" b="1" dirty="0" smtClean="0">
                <a:latin typeface="Times New Roman" pitchFamily="18" charset="0"/>
                <a:cs typeface="Times New Roman" pitchFamily="18" charset="0"/>
              </a:rPr>
              <a:t> 	ārvalstu delegāciju vizīšu laikā</a:t>
            </a:r>
          </a:p>
          <a:p>
            <a:pPr marL="180000" lvl="1" indent="0" algn="just"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Pēc Valsts, Drošības un Militārās policijas pieprasījumiem, nozīmīgu pasākumu laikā,  izstrādāti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45</a:t>
            </a:r>
            <a:r>
              <a:rPr lang="lv-LV" sz="2000" b="1" dirty="0" smtClean="0">
                <a:latin typeface="Times New Roman" pitchFamily="18" charset="0"/>
                <a:cs typeface="Times New Roman" pitchFamily="18" charset="0"/>
              </a:rPr>
              <a:t> Rīgas Pašvaldības policijas pasākumu plāni, kuru laikā </a:t>
            </a:r>
            <a:r>
              <a:rPr lang="lv-LV" sz="2000" b="1" dirty="0" err="1" smtClean="0">
                <a:latin typeface="Times New Roman" pitchFamily="18" charset="0"/>
                <a:cs typeface="Times New Roman" pitchFamily="18" charset="0"/>
              </a:rPr>
              <a:t>RPP</a:t>
            </a:r>
            <a:r>
              <a:rPr lang="lv-LV" sz="2000" b="1" dirty="0" smtClean="0">
                <a:latin typeface="Times New Roman" pitchFamily="18" charset="0"/>
                <a:cs typeface="Times New Roman" pitchFamily="18" charset="0"/>
              </a:rPr>
              <a:t> darbinieki nostrādāja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12</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602</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stundas</a:t>
            </a:r>
            <a:endParaRPr lang="lv-LV" sz="2400" b="1" dirty="0" smtClean="0">
              <a:ln w="3175">
                <a:solidFill>
                  <a:srgbClr val="003300"/>
                </a:solidFill>
              </a:ln>
              <a:latin typeface="Times New Roman" pitchFamily="18" charset="0"/>
              <a:cs typeface="Times New Roman" pitchFamily="18" charset="0"/>
            </a:endParaRPr>
          </a:p>
          <a:p>
            <a:pPr marL="720000" lvl="1" indent="180000" eaLnBrk="1" fontAlgn="auto" hangingPunct="1">
              <a:spcBef>
                <a:spcPts val="0"/>
              </a:spcBef>
              <a:spcAft>
                <a:spcPts val="0"/>
              </a:spcAft>
              <a:buClr>
                <a:srgbClr val="003300"/>
              </a:buClr>
              <a:buFont typeface="Arial" pitchFamily="34" charset="0"/>
              <a:buChar char="•"/>
              <a:defRPr/>
            </a:pPr>
            <a:endParaRPr lang="lv-LV" sz="2000" b="1" dirty="0" smtClean="0">
              <a:latin typeface="Times New Roman" pitchFamily="18" charset="0"/>
              <a:cs typeface="Times New Roman" pitchFamily="18" charset="0"/>
            </a:endParaRPr>
          </a:p>
        </p:txBody>
      </p:sp>
      <p:pic>
        <p:nvPicPr>
          <p:cNvPr id="66566" name="Рисунок 8" descr="2009121015052847913_o.jpg"/>
          <p:cNvPicPr>
            <a:picLocks noChangeAspect="1"/>
          </p:cNvPicPr>
          <p:nvPr/>
        </p:nvPicPr>
        <p:blipFill>
          <a:blip r:embed="rId3">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Группа 16"/>
          <p:cNvGrpSpPr>
            <a:grpSpLocks/>
          </p:cNvGrpSpPr>
          <p:nvPr/>
        </p:nvGrpSpPr>
        <p:grpSpPr bwMode="auto">
          <a:xfrm>
            <a:off x="0" y="0"/>
            <a:ext cx="9144000" cy="6858000"/>
            <a:chOff x="0" y="0"/>
            <a:chExt cx="9144000" cy="6858000"/>
          </a:xfrm>
        </p:grpSpPr>
        <p:sp>
          <p:nvSpPr>
            <p:cNvPr id="18" name="Прямоугольник 17"/>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9" name="Прямоугольник 18"/>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 name="Прямоугольник 19"/>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3" name="Прямоугольник 22"/>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1" name="Прямоугольник 20"/>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9704" name="Rectangle 8"/>
          <p:cNvSpPr>
            <a:spLocks noGrp="1" noChangeAspect="1"/>
          </p:cNvSpPr>
          <p:nvPr>
            <p:ph type="title"/>
          </p:nvPr>
        </p:nvSpPr>
        <p:spPr>
          <a:xfrm>
            <a:off x="1691680" y="0"/>
            <a:ext cx="7452320" cy="980728"/>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RPP aktivitātes interneta vidē</a:t>
            </a:r>
          </a:p>
        </p:txBody>
      </p:sp>
      <p:sp>
        <p:nvSpPr>
          <p:cNvPr id="58374" name="Rectangle 9"/>
          <p:cNvSpPr>
            <a:spLocks noGrp="1" noChangeAspect="1"/>
          </p:cNvSpPr>
          <p:nvPr>
            <p:ph idx="1"/>
          </p:nvPr>
        </p:nvSpPr>
        <p:spPr>
          <a:xfrm>
            <a:off x="0" y="1052736"/>
            <a:ext cx="8244408" cy="5616624"/>
          </a:xfrm>
          <a:ln>
            <a:miter lim="800000"/>
            <a:headEnd/>
            <a:tailEnd/>
          </a:ln>
        </p:spPr>
        <p:txBody>
          <a:bodyPr rtlCol="0">
            <a:noAutofit/>
          </a:bodyPr>
          <a:lstStyle/>
          <a:p>
            <a:pPr marL="180000" indent="0" algn="just" eaLnBrk="1" fontAlgn="auto" hangingPunct="1">
              <a:spcBef>
                <a:spcPts val="1200"/>
              </a:spcBef>
              <a:spcAft>
                <a:spcPts val="600"/>
              </a:spcAft>
              <a:buFont typeface="Wingdings 2" pitchFamily="18" charset="2"/>
              <a:buNone/>
              <a:defRPr/>
            </a:pPr>
            <a:r>
              <a:rPr lang="lv-LV" sz="2000" b="1" dirty="0" smtClean="0">
                <a:latin typeface="Times New Roman" pitchFamily="18" charset="0"/>
                <a:cs typeface="Times New Roman" pitchFamily="18" charset="0"/>
              </a:rPr>
              <a:t>Regulāri aktualizēta informācija RPP interneta mājas lapā                                                              </a:t>
            </a:r>
          </a:p>
          <a:p>
            <a:pPr marL="180000" indent="0" algn="just" eaLnBrk="1" fontAlgn="auto" hangingPunct="1">
              <a:spcBef>
                <a:spcPts val="0"/>
              </a:spcBef>
              <a:spcAft>
                <a:spcPts val="0"/>
              </a:spcAft>
              <a:buFont typeface="Wingdings 2" pitchFamily="18" charset="2"/>
              <a:buNone/>
              <a:defRPr/>
            </a:pPr>
            <a:r>
              <a:rPr lang="lv-LV" sz="2000" b="1" dirty="0" smtClean="0">
                <a:latin typeface="Times New Roman" pitchFamily="18" charset="0"/>
                <a:cs typeface="Times New Roman" pitchFamily="18" charset="0"/>
              </a:rPr>
              <a:t>                            , tās apmeklējumu skaits gada beigās sasniedza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93</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039</a:t>
            </a:r>
            <a:endParaRPr lang="lv-LV" sz="2000" b="1" dirty="0" smtClean="0">
              <a:latin typeface="Times New Roman" pitchFamily="18" charset="0"/>
              <a:cs typeface="Times New Roman" pitchFamily="18" charset="0"/>
            </a:endParaRPr>
          </a:p>
          <a:p>
            <a:pPr marL="180000" indent="0" algn="just" eaLnBrk="1" fontAlgn="auto" hangingPunct="1">
              <a:spcBef>
                <a:spcPts val="2400"/>
              </a:spcBef>
              <a:spcAft>
                <a:spcPts val="600"/>
              </a:spcAft>
              <a:buFont typeface="Arial" charset="0"/>
              <a:buNone/>
              <a:defRPr/>
            </a:pPr>
            <a:r>
              <a:rPr lang="lv-LV" sz="2000" b="1" dirty="0" smtClean="0">
                <a:latin typeface="Times New Roman" pitchFamily="18" charset="0"/>
                <a:cs typeface="Times New Roman" pitchFamily="18" charset="0"/>
              </a:rPr>
              <a:t>Sociālā portāla             	             </a:t>
            </a:r>
            <a:r>
              <a:rPr lang="lv-LV" sz="2000" b="1" dirty="0" err="1" smtClean="0">
                <a:latin typeface="Times New Roman" pitchFamily="18" charset="0"/>
                <a:cs typeface="Times New Roman" pitchFamily="18" charset="0"/>
              </a:rPr>
              <a:t>RPP</a:t>
            </a:r>
            <a:r>
              <a:rPr lang="lv-LV" sz="2000" b="1" dirty="0" smtClean="0">
                <a:latin typeface="Times New Roman" pitchFamily="18" charset="0"/>
                <a:cs typeface="Times New Roman" pitchFamily="18" charset="0"/>
              </a:rPr>
              <a:t> kontam </a:t>
            </a:r>
            <a:r>
              <a:rPr lang="lv-LV" sz="2000" b="1" dirty="0" err="1" smtClean="0">
                <a:latin typeface="Times New Roman" pitchFamily="18" charset="0"/>
                <a:cs typeface="Times New Roman" pitchFamily="18" charset="0"/>
              </a:rPr>
              <a:t>2011.gada</a:t>
            </a:r>
            <a:r>
              <a:rPr lang="lv-LV" sz="2000" b="1" dirty="0" smtClean="0">
                <a:latin typeface="Times New Roman" pitchFamily="18" charset="0"/>
                <a:cs typeface="Times New Roman" pitchFamily="18" charset="0"/>
              </a:rPr>
              <a:t> nogalē bija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1427 </a:t>
            </a:r>
            <a:r>
              <a:rPr lang="lv-LV" sz="1600" dirty="0" smtClean="0">
                <a:latin typeface="Times New Roman" pitchFamily="18" charset="0"/>
                <a:cs typeface="Times New Roman" pitchFamily="18" charset="0"/>
              </a:rPr>
              <a:t>(+526) </a:t>
            </a:r>
            <a:r>
              <a:rPr lang="lv-LV" sz="2000" b="1" dirty="0" smtClean="0">
                <a:latin typeface="Times New Roman" pitchFamily="18" charset="0"/>
                <a:cs typeface="Times New Roman" pitchFamily="18" charset="0"/>
              </a:rPr>
              <a:t>sekotāji, tostarp centrālie, reģionālie un ārvalstu mediji</a:t>
            </a:r>
          </a:p>
          <a:p>
            <a:pPr marL="180000" indent="0" algn="just" eaLnBrk="1" fontAlgn="auto" hangingPunct="1">
              <a:spcBef>
                <a:spcPts val="300"/>
              </a:spcBef>
              <a:spcAft>
                <a:spcPts val="600"/>
              </a:spcAft>
              <a:buFont typeface="Arial" charset="0"/>
              <a:buNone/>
              <a:defRPr/>
            </a:pPr>
            <a:r>
              <a:rPr lang="lv-LV" sz="2000" b="1" dirty="0" smtClean="0">
                <a:latin typeface="Times New Roman" pitchFamily="18" charset="0"/>
                <a:cs typeface="Times New Roman" pitchFamily="18" charset="0"/>
              </a:rPr>
              <a:t>Kontā publicēti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606</a:t>
            </a:r>
            <a:r>
              <a:rPr lang="lv-LV" sz="2000" b="1" dirty="0" smtClean="0">
                <a:latin typeface="Times New Roman" pitchFamily="18" charset="0"/>
                <a:cs typeface="Times New Roman" pitchFamily="18" charset="0"/>
              </a:rPr>
              <a:t> </a:t>
            </a:r>
            <a:r>
              <a:rPr lang="lv-LV" sz="2000" b="1" dirty="0" err="1" smtClean="0">
                <a:latin typeface="Times New Roman" pitchFamily="18" charset="0"/>
                <a:cs typeface="Times New Roman" pitchFamily="18" charset="0"/>
              </a:rPr>
              <a:t>RPP</a:t>
            </a:r>
            <a:r>
              <a:rPr lang="lv-LV" sz="2000" b="1" dirty="0" smtClean="0">
                <a:latin typeface="Times New Roman" pitchFamily="18" charset="0"/>
                <a:cs typeface="Times New Roman" pitchFamily="18" charset="0"/>
              </a:rPr>
              <a:t> ieraksti, no tiem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210</a:t>
            </a:r>
            <a:r>
              <a:rPr lang="lv-LV" sz="2000" b="1" dirty="0" smtClean="0">
                <a:latin typeface="Times New Roman" pitchFamily="18" charset="0"/>
                <a:cs typeface="Times New Roman" pitchFamily="18" charset="0"/>
              </a:rPr>
              <a:t> atbildes un policijas sniegtā palīdzība uz                           lietotāju tiešajiem jautājumiem </a:t>
            </a:r>
            <a:r>
              <a:rPr lang="lv-LV" sz="2000" b="1" dirty="0" err="1" smtClean="0">
                <a:latin typeface="Times New Roman" pitchFamily="18" charset="0"/>
                <a:cs typeface="Times New Roman" pitchFamily="18" charset="0"/>
              </a:rPr>
              <a:t>RPP</a:t>
            </a:r>
            <a:endParaRPr lang="lv-LV" sz="2000" b="1" dirty="0" smtClean="0">
              <a:latin typeface="Times New Roman" pitchFamily="18" charset="0"/>
              <a:cs typeface="Times New Roman" pitchFamily="18" charset="0"/>
            </a:endParaRPr>
          </a:p>
          <a:p>
            <a:pPr marL="180000" indent="0" algn="just" eaLnBrk="1" fontAlgn="auto" hangingPunct="1">
              <a:spcBef>
                <a:spcPts val="2400"/>
              </a:spcBef>
              <a:spcAft>
                <a:spcPts val="600"/>
              </a:spcAft>
              <a:buFont typeface="Arial" charset="0"/>
              <a:buNone/>
              <a:defRPr/>
            </a:pPr>
            <a:r>
              <a:rPr lang="lv-LV" sz="2000" b="1" dirty="0" err="1" smtClean="0">
                <a:latin typeface="Times New Roman" pitchFamily="18" charset="0"/>
                <a:cs typeface="Times New Roman" pitchFamily="18" charset="0"/>
              </a:rPr>
              <a:t>RPP</a:t>
            </a:r>
            <a:r>
              <a:rPr lang="lv-LV" sz="2000" b="1" dirty="0" smtClean="0">
                <a:latin typeface="Times New Roman" pitchFamily="18" charset="0"/>
                <a:cs typeface="Times New Roman" pitchFamily="18" charset="0"/>
              </a:rPr>
              <a:t> 		       profila abonentu skaits </a:t>
            </a:r>
            <a:r>
              <a:rPr lang="lv-LV" sz="2000" b="1" dirty="0" err="1" smtClean="0">
                <a:latin typeface="Times New Roman" pitchFamily="18" charset="0"/>
                <a:cs typeface="Times New Roman" pitchFamily="18" charset="0"/>
              </a:rPr>
              <a:t>2011.gadā</a:t>
            </a:r>
            <a:r>
              <a:rPr lang="lv-LV" sz="2000" b="1" dirty="0" smtClean="0">
                <a:latin typeface="Times New Roman" pitchFamily="18" charset="0"/>
                <a:cs typeface="Times New Roman" pitchFamily="18" charset="0"/>
              </a:rPr>
              <a:t> audzis par nepilniem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200</a:t>
            </a:r>
            <a:r>
              <a:rPr lang="lv-LV" sz="2000" b="1" dirty="0" smtClean="0">
                <a:latin typeface="Times New Roman" pitchFamily="18" charset="0"/>
                <a:cs typeface="Times New Roman" pitchFamily="18" charset="0"/>
              </a:rPr>
              <a:t> lietotājiem, </a:t>
            </a:r>
            <a:r>
              <a:rPr lang="lv-LV" sz="2000" b="1" dirty="0" err="1" smtClean="0">
                <a:latin typeface="Times New Roman" pitchFamily="18" charset="0"/>
                <a:cs typeface="Times New Roman" pitchFamily="18" charset="0"/>
              </a:rPr>
              <a:t>2011.g</a:t>
            </a:r>
            <a:r>
              <a:rPr lang="lv-LV" sz="2000" b="1" dirty="0" smtClean="0">
                <a:latin typeface="Times New Roman" pitchFamily="18" charset="0"/>
                <a:cs typeface="Times New Roman" pitchFamily="18" charset="0"/>
              </a:rPr>
              <a:t>. nogalē sasniedzot abonentu skaitu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701</a:t>
            </a:r>
            <a:r>
              <a:rPr lang="lv-LV" sz="2000" b="1" dirty="0" smtClean="0">
                <a:latin typeface="Times New Roman" pitchFamily="18" charset="0"/>
                <a:cs typeface="Times New Roman" pitchFamily="18" charset="0"/>
              </a:rPr>
              <a:t>, kuru skaitā ir centrālie, reģionālie un ārvalstu mediji</a:t>
            </a:r>
          </a:p>
          <a:p>
            <a:pPr marL="180000" indent="0" algn="just" eaLnBrk="1" fontAlgn="auto" hangingPunct="1">
              <a:spcBef>
                <a:spcPts val="300"/>
              </a:spcBef>
              <a:spcAft>
                <a:spcPts val="600"/>
              </a:spcAft>
              <a:buFont typeface="Arial" charset="0"/>
              <a:buNone/>
              <a:defRPr/>
            </a:pPr>
            <a:r>
              <a:rPr lang="lv-LV" sz="2000" b="1" dirty="0" smtClean="0">
                <a:latin typeface="Times New Roman" pitchFamily="18" charset="0"/>
                <a:cs typeface="Times New Roman" pitchFamily="18" charset="0"/>
              </a:rPr>
              <a:t>Interneta videomateriālu vietnē 	           līdz </a:t>
            </a:r>
            <a:r>
              <a:rPr lang="lv-LV" sz="2000" b="1" dirty="0" err="1" smtClean="0">
                <a:latin typeface="Times New Roman" pitchFamily="18" charset="0"/>
                <a:cs typeface="Times New Roman" pitchFamily="18" charset="0"/>
              </a:rPr>
              <a:t>2012.gadam</a:t>
            </a:r>
            <a:r>
              <a:rPr lang="lv-LV" sz="2000" b="1" dirty="0" smtClean="0">
                <a:latin typeface="Times New Roman" pitchFamily="18" charset="0"/>
                <a:cs typeface="Times New Roman" pitchFamily="18" charset="0"/>
              </a:rPr>
              <a:t> publicēti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110</a:t>
            </a:r>
            <a:r>
              <a:rPr lang="lv-LV" sz="2000" b="1" dirty="0" smtClean="0">
                <a:latin typeface="Times New Roman" pitchFamily="18" charset="0"/>
                <a:cs typeface="Times New Roman" pitchFamily="18" charset="0"/>
              </a:rPr>
              <a:t> </a:t>
            </a:r>
            <a:r>
              <a:rPr lang="lv-LV" sz="2000" b="1" dirty="0" err="1" smtClean="0">
                <a:latin typeface="Times New Roman" pitchFamily="18" charset="0"/>
                <a:cs typeface="Times New Roman" pitchFamily="18" charset="0"/>
              </a:rPr>
              <a:t>RPP</a:t>
            </a:r>
            <a:r>
              <a:rPr lang="lv-LV" sz="2000" b="1" dirty="0" smtClean="0">
                <a:latin typeface="Times New Roman" pitchFamily="18" charset="0"/>
                <a:cs typeface="Times New Roman" pitchFamily="18" charset="0"/>
              </a:rPr>
              <a:t> videomateriāli, kuri skatīti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2 166 880 </a:t>
            </a:r>
            <a:r>
              <a:rPr lang="lv-LV" sz="2000" b="1" dirty="0" smtClean="0">
                <a:latin typeface="Times New Roman" pitchFamily="18" charset="0"/>
                <a:cs typeface="Times New Roman" pitchFamily="18" charset="0"/>
              </a:rPr>
              <a:t>reižu (skatījumu skaits </a:t>
            </a:r>
            <a:r>
              <a:rPr lang="lv-LV" sz="2000" b="1" dirty="0" err="1" smtClean="0">
                <a:latin typeface="Times New Roman" pitchFamily="18" charset="0"/>
                <a:cs typeface="Times New Roman" pitchFamily="18" charset="0"/>
              </a:rPr>
              <a:t>2011.g</a:t>
            </a:r>
            <a:r>
              <a:rPr lang="lv-LV" sz="2000" b="1" dirty="0" smtClean="0">
                <a:latin typeface="Times New Roman" pitchFamily="18" charset="0"/>
                <a:cs typeface="Times New Roman" pitchFamily="18" charset="0"/>
              </a:rPr>
              <a:t>. audzis par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816 880</a:t>
            </a:r>
            <a:r>
              <a:rPr lang="lv-LV" sz="2000" b="1" dirty="0" smtClean="0">
                <a:latin typeface="Times New Roman" pitchFamily="18" charset="0"/>
                <a:cs typeface="Times New Roman" pitchFamily="18" charset="0"/>
              </a:rPr>
              <a:t>)</a:t>
            </a:r>
          </a:p>
          <a:p>
            <a:pPr marL="180000" indent="0" algn="just" eaLnBrk="1" fontAlgn="auto" hangingPunct="1">
              <a:spcBef>
                <a:spcPts val="1200"/>
              </a:spcBef>
              <a:spcAft>
                <a:spcPts val="600"/>
              </a:spcAft>
              <a:buFont typeface="Arial" charset="0"/>
              <a:buNone/>
              <a:defRPr/>
            </a:pPr>
            <a:endPar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67590" name="Группа 23"/>
          <p:cNvGrpSpPr>
            <a:grpSpLocks/>
          </p:cNvGrpSpPr>
          <p:nvPr/>
        </p:nvGrpSpPr>
        <p:grpSpPr bwMode="auto">
          <a:xfrm>
            <a:off x="8102600" y="908050"/>
            <a:ext cx="933450" cy="5257800"/>
            <a:chOff x="8031038" y="908719"/>
            <a:chExt cx="933450" cy="5256584"/>
          </a:xfrm>
        </p:grpSpPr>
        <p:grpSp>
          <p:nvGrpSpPr>
            <p:cNvPr id="67601" name="Group 12"/>
            <p:cNvGrpSpPr>
              <a:grpSpLocks noChangeAspect="1"/>
            </p:cNvGrpSpPr>
            <p:nvPr/>
          </p:nvGrpSpPr>
          <p:grpSpPr bwMode="auto">
            <a:xfrm rot="-5400000">
              <a:off x="7680200" y="4881016"/>
              <a:ext cx="1635125" cy="933450"/>
              <a:chOff x="-2291" y="-516"/>
              <a:chExt cx="7680" cy="5430"/>
            </a:xfrm>
          </p:grpSpPr>
          <p:sp>
            <p:nvSpPr>
              <p:cNvPr id="67604" name="AutoShape 11"/>
              <p:cNvSpPr>
                <a:spLocks noChangeArrowheads="1"/>
              </p:cNvSpPr>
              <p:nvPr/>
            </p:nvSpPr>
            <p:spPr bwMode="auto">
              <a:xfrm>
                <a:off x="1156" y="1117"/>
                <a:ext cx="3448" cy="217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folHlink"/>
                    </a:solidFill>
                    <a:latin typeface="Arial Unicode MS" pitchFamily="34" charset="-128"/>
                    <a:cs typeface="Arial" charset="0"/>
                  </a:defRPr>
                </a:lvl1pPr>
                <a:lvl2pPr marL="742950" indent="-285750" eaLnBrk="0" hangingPunct="0">
                  <a:defRPr b="1">
                    <a:solidFill>
                      <a:schemeClr val="folHlink"/>
                    </a:solidFill>
                    <a:latin typeface="Arial Unicode MS" pitchFamily="34" charset="-128"/>
                    <a:cs typeface="Arial" charset="0"/>
                  </a:defRPr>
                </a:lvl2pPr>
                <a:lvl3pPr marL="1143000" indent="-228600" eaLnBrk="0" hangingPunct="0">
                  <a:defRPr b="1">
                    <a:solidFill>
                      <a:schemeClr val="folHlink"/>
                    </a:solidFill>
                    <a:latin typeface="Arial Unicode MS" pitchFamily="34" charset="-128"/>
                    <a:cs typeface="Arial" charset="0"/>
                  </a:defRPr>
                </a:lvl3pPr>
                <a:lvl4pPr marL="1600200" indent="-228600" eaLnBrk="0" hangingPunct="0">
                  <a:defRPr b="1">
                    <a:solidFill>
                      <a:schemeClr val="folHlink"/>
                    </a:solidFill>
                    <a:latin typeface="Arial Unicode MS" pitchFamily="34" charset="-128"/>
                    <a:cs typeface="Arial" charset="0"/>
                  </a:defRPr>
                </a:lvl4pPr>
                <a:lvl5pPr marL="2057400" indent="-228600" eaLnBrk="0" hangingPunct="0">
                  <a:defRPr b="1">
                    <a:solidFill>
                      <a:schemeClr val="folHlink"/>
                    </a:solidFill>
                    <a:latin typeface="Arial Unicode MS" pitchFamily="34" charset="-128"/>
                    <a:cs typeface="Arial" charset="0"/>
                  </a:defRPr>
                </a:lvl5pPr>
                <a:lvl6pPr marL="2514600" indent="-228600" eaLnBrk="0" fontAlgn="base" hangingPunct="0">
                  <a:spcBef>
                    <a:spcPct val="0"/>
                  </a:spcBef>
                  <a:spcAft>
                    <a:spcPct val="0"/>
                  </a:spcAft>
                  <a:defRPr b="1">
                    <a:solidFill>
                      <a:schemeClr val="folHlink"/>
                    </a:solidFill>
                    <a:latin typeface="Arial Unicode MS" pitchFamily="34" charset="-128"/>
                    <a:cs typeface="Arial" charset="0"/>
                  </a:defRPr>
                </a:lvl6pPr>
                <a:lvl7pPr marL="2971800" indent="-228600" eaLnBrk="0" fontAlgn="base" hangingPunct="0">
                  <a:spcBef>
                    <a:spcPct val="0"/>
                  </a:spcBef>
                  <a:spcAft>
                    <a:spcPct val="0"/>
                  </a:spcAft>
                  <a:defRPr b="1">
                    <a:solidFill>
                      <a:schemeClr val="folHlink"/>
                    </a:solidFill>
                    <a:latin typeface="Arial Unicode MS" pitchFamily="34" charset="-128"/>
                    <a:cs typeface="Arial" charset="0"/>
                  </a:defRPr>
                </a:lvl7pPr>
                <a:lvl8pPr marL="3429000" indent="-228600" eaLnBrk="0" fontAlgn="base" hangingPunct="0">
                  <a:spcBef>
                    <a:spcPct val="0"/>
                  </a:spcBef>
                  <a:spcAft>
                    <a:spcPct val="0"/>
                  </a:spcAft>
                  <a:defRPr b="1">
                    <a:solidFill>
                      <a:schemeClr val="folHlink"/>
                    </a:solidFill>
                    <a:latin typeface="Arial Unicode MS" pitchFamily="34" charset="-128"/>
                    <a:cs typeface="Arial" charset="0"/>
                  </a:defRPr>
                </a:lvl8pPr>
                <a:lvl9pPr marL="3886200" indent="-228600" eaLnBrk="0" fontAlgn="base" hangingPunct="0">
                  <a:spcBef>
                    <a:spcPct val="0"/>
                  </a:spcBef>
                  <a:spcAft>
                    <a:spcPct val="0"/>
                  </a:spcAft>
                  <a:defRPr b="1">
                    <a:solidFill>
                      <a:schemeClr val="folHlink"/>
                    </a:solidFill>
                    <a:latin typeface="Arial Unicode MS" pitchFamily="34" charset="-128"/>
                    <a:cs typeface="Arial" charset="0"/>
                  </a:defRPr>
                </a:lvl9pPr>
              </a:lstStyle>
              <a:p>
                <a:pPr eaLnBrk="1" hangingPunct="1">
                  <a:lnSpc>
                    <a:spcPct val="90000"/>
                  </a:lnSpc>
                  <a:spcBef>
                    <a:spcPct val="20000"/>
                  </a:spcBef>
                  <a:buClr>
                    <a:schemeClr val="accent1"/>
                  </a:buClr>
                  <a:buSzPct val="80000"/>
                  <a:buFont typeface="Wingdings 2" pitchFamily="18" charset="2"/>
                  <a:buNone/>
                </a:pPr>
                <a:endParaRPr lang="ru-RU" altLang="lv-LV">
                  <a:solidFill>
                    <a:schemeClr val="tx1"/>
                  </a:solidFill>
                </a:endParaRPr>
              </a:p>
            </p:txBody>
          </p:sp>
          <p:pic>
            <p:nvPicPr>
              <p:cNvPr id="67605" name="Picture 10" descr="youtube-logo(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1" y="-516"/>
                <a:ext cx="7680" cy="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602" name="Рисунок 16" descr="twitter_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59" r="12791" b="4160"/>
            <a:stretch>
              <a:fillRect/>
            </a:stretch>
          </p:blipFill>
          <p:spPr bwMode="auto">
            <a:xfrm>
              <a:off x="8320756" y="2849042"/>
              <a:ext cx="354013"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3" name="Рисунок 10" descr="Google map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7609242" y="1612830"/>
              <a:ext cx="1777041" cy="36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91"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Рисунок 16" descr="twitter_logo.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160" t="26659" b="12791"/>
          <a:stretch>
            <a:fillRect/>
          </a:stretch>
        </p:blipFill>
        <p:spPr bwMode="auto">
          <a:xfrm>
            <a:off x="2051050" y="2133600"/>
            <a:ext cx="1516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Рисунок 16" descr="twitter_logo.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160" t="26659" b="12791"/>
          <a:stretch>
            <a:fillRect/>
          </a:stretch>
        </p:blipFill>
        <p:spPr bwMode="auto">
          <a:xfrm>
            <a:off x="2551113" y="3290888"/>
            <a:ext cx="15160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94" name="Group 28"/>
          <p:cNvGrpSpPr>
            <a:grpSpLocks/>
          </p:cNvGrpSpPr>
          <p:nvPr/>
        </p:nvGrpSpPr>
        <p:grpSpPr bwMode="auto">
          <a:xfrm>
            <a:off x="755650" y="3648075"/>
            <a:ext cx="1635125" cy="933450"/>
            <a:chOff x="1907704" y="5661248"/>
            <a:chExt cx="1635125" cy="933450"/>
          </a:xfrm>
        </p:grpSpPr>
        <p:sp>
          <p:nvSpPr>
            <p:cNvPr id="28" name="Rounded Rectangle 27"/>
            <p:cNvSpPr/>
            <p:nvPr/>
          </p:nvSpPr>
          <p:spPr>
            <a:xfrm>
              <a:off x="2628429" y="5948586"/>
              <a:ext cx="755650" cy="360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7600" name="Picture 10" descr="youtube-logo(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5661248"/>
              <a:ext cx="1635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5" name="Group 29"/>
          <p:cNvGrpSpPr>
            <a:grpSpLocks/>
          </p:cNvGrpSpPr>
          <p:nvPr/>
        </p:nvGrpSpPr>
        <p:grpSpPr bwMode="auto">
          <a:xfrm>
            <a:off x="3708400" y="4799013"/>
            <a:ext cx="1635125" cy="933450"/>
            <a:chOff x="1907704" y="5661248"/>
            <a:chExt cx="1635125" cy="933450"/>
          </a:xfrm>
        </p:grpSpPr>
        <p:sp>
          <p:nvSpPr>
            <p:cNvPr id="31" name="Rounded Rectangle 30"/>
            <p:cNvSpPr/>
            <p:nvPr/>
          </p:nvSpPr>
          <p:spPr>
            <a:xfrm>
              <a:off x="2628429" y="5948585"/>
              <a:ext cx="755650" cy="360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7598" name="Picture 10" descr="youtube-logo(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5661248"/>
              <a:ext cx="1635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96" name="Рисунок 10" descr="Google map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1484313"/>
            <a:ext cx="177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Группа 16"/>
          <p:cNvGrpSpPr>
            <a:grpSpLocks/>
          </p:cNvGrpSpPr>
          <p:nvPr/>
        </p:nvGrpSpPr>
        <p:grpSpPr bwMode="auto">
          <a:xfrm>
            <a:off x="0" y="0"/>
            <a:ext cx="9144000" cy="6858000"/>
            <a:chOff x="0" y="0"/>
            <a:chExt cx="9144000" cy="6858000"/>
          </a:xfrm>
        </p:grpSpPr>
        <p:sp>
          <p:nvSpPr>
            <p:cNvPr id="18" name="Прямоугольник 17"/>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9" name="Прямоугольник 18"/>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 name="Прямоугольник 19"/>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3" name="Прямоугольник 22"/>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1" name="Прямоугольник 20"/>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9704" name="Rectangle 8"/>
          <p:cNvSpPr>
            <a:spLocks noGrp="1" noChangeAspect="1"/>
          </p:cNvSpPr>
          <p:nvPr>
            <p:ph type="title"/>
          </p:nvPr>
        </p:nvSpPr>
        <p:spPr>
          <a:xfrm>
            <a:off x="1691680" y="0"/>
            <a:ext cx="7452320" cy="980728"/>
          </a:xfrm>
          <a:ln>
            <a:miter lim="800000"/>
            <a:headEnd/>
            <a:tailEnd/>
          </a:ln>
        </p:spPr>
        <p:txBody>
          <a:bodyPr/>
          <a:lstStyle/>
          <a:p>
            <a:pPr marL="484188" indent="-484188" eaLnBrk="1" hangingPunct="1">
              <a:defRPr/>
            </a:pPr>
            <a:r>
              <a:rPr lang="lv-LV" sz="3000" b="1" spc="50" dirty="0" err="1"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RPP</a:t>
            </a: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 popularitāte interneta vidē</a:t>
            </a:r>
          </a:p>
        </p:txBody>
      </p:sp>
      <p:sp>
        <p:nvSpPr>
          <p:cNvPr id="68613" name="Rectangle 9"/>
          <p:cNvSpPr>
            <a:spLocks noGrp="1" noChangeAspect="1"/>
          </p:cNvSpPr>
          <p:nvPr>
            <p:ph idx="1"/>
          </p:nvPr>
        </p:nvSpPr>
        <p:spPr>
          <a:xfrm>
            <a:off x="0" y="836613"/>
            <a:ext cx="9144000" cy="2232025"/>
          </a:xfrm>
        </p:spPr>
        <p:txBody>
          <a:bodyPr/>
          <a:lstStyle/>
          <a:p>
            <a:pPr marL="179388" indent="0" algn="just">
              <a:spcBef>
                <a:spcPts val="1200"/>
              </a:spcBef>
              <a:buFont typeface="Arial" charset="0"/>
              <a:buNone/>
            </a:pPr>
            <a:r>
              <a:rPr lang="lv-LV" altLang="lv-LV" sz="2000" b="1" smtClean="0">
                <a:latin typeface="Times New Roman" pitchFamily="18" charset="0"/>
                <a:cs typeface="Times New Roman" pitchFamily="18" charset="0"/>
              </a:rPr>
              <a:t>2011.gadā RPP ir pārgājusi uz divvirzienu komunikāciju ar sabiedrību un sociālajos medijos kļuvusi par viedokļu līderi drošības jautājumos </a:t>
            </a:r>
          </a:p>
          <a:p>
            <a:pPr marL="179388" indent="0" algn="just">
              <a:lnSpc>
                <a:spcPts val="2800"/>
              </a:lnSpc>
              <a:spcBef>
                <a:spcPts val="1200"/>
              </a:spcBef>
              <a:buFont typeface="Arial" charset="0"/>
              <a:buNone/>
            </a:pPr>
            <a:r>
              <a:rPr lang="lv-LV" altLang="lv-LV" sz="2000" b="1" smtClean="0">
                <a:latin typeface="Times New Roman" pitchFamily="18" charset="0"/>
                <a:cs typeface="Times New Roman" pitchFamily="18" charset="0"/>
              </a:rPr>
              <a:t>RPP                          profils ir kļuvis par vienu no populārākajiem un atzītākajiem valsts un pašvaldību iestāžu profiliem Latvijā,   arī   RPP  		konts šobrīd ir viens no populārākajiem kontiem Latvijas valsts un pašvaldību iestāžu vidū</a:t>
            </a:r>
          </a:p>
        </p:txBody>
      </p:sp>
      <p:pic>
        <p:nvPicPr>
          <p:cNvPr id="68614" name="Рисунок 8" descr="2009121015052847913_o.jpg"/>
          <p:cNvPicPr>
            <a:picLocks noChangeAspect="1"/>
          </p:cNvPicPr>
          <p:nvPr/>
        </p:nvPicPr>
        <p:blipFill>
          <a:blip r:embed="rId3">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8615" name="Диаграмма 16"/>
          <p:cNvGraphicFramePr>
            <a:graphicFrameLocks/>
          </p:cNvGraphicFramePr>
          <p:nvPr/>
        </p:nvGraphicFramePr>
        <p:xfrm>
          <a:off x="-50800" y="2873375"/>
          <a:ext cx="4818063" cy="4035425"/>
        </p:xfrm>
        <a:graphic>
          <a:graphicData uri="http://schemas.openxmlformats.org/presentationml/2006/ole">
            <mc:AlternateContent xmlns:mc="http://schemas.openxmlformats.org/markup-compatibility/2006">
              <mc:Choice xmlns:v="urn:schemas-microsoft-com:vml" Requires="v">
                <p:oleObj spid="_x0000_s68625" r:id="rId4" imgW="4816257" imgH="4035902" progId="Excel.Chart.8">
                  <p:embed/>
                </p:oleObj>
              </mc:Choice>
              <mc:Fallback>
                <p:oleObj r:id="rId4" imgW="4816257" imgH="4035902" progId="Excel.Chart.8">
                  <p:embed/>
                  <p:pic>
                    <p:nvPicPr>
                      <p:cNvPr id="0" name="Диаграмма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873375"/>
                        <a:ext cx="4818063"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6" name="Диаграмма 16"/>
          <p:cNvGraphicFramePr>
            <a:graphicFrameLocks/>
          </p:cNvGraphicFramePr>
          <p:nvPr/>
        </p:nvGraphicFramePr>
        <p:xfrm>
          <a:off x="4376738" y="3090863"/>
          <a:ext cx="4818062" cy="3817937"/>
        </p:xfrm>
        <a:graphic>
          <a:graphicData uri="http://schemas.openxmlformats.org/presentationml/2006/ole">
            <mc:AlternateContent xmlns:mc="http://schemas.openxmlformats.org/markup-compatibility/2006">
              <mc:Choice xmlns:v="urn:schemas-microsoft-com:vml" Requires="v">
                <p:oleObj spid="_x0000_s68626" r:id="rId6" imgW="4816257" imgH="3816427" progId="Excel.Chart.8">
                  <p:embed/>
                </p:oleObj>
              </mc:Choice>
              <mc:Fallback>
                <p:oleObj r:id="rId6" imgW="4816257" imgH="3816427" progId="Excel.Chart.8">
                  <p:embed/>
                  <p:pic>
                    <p:nvPicPr>
                      <p:cNvPr id="0" name="Диаграмма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6738" y="3090863"/>
                        <a:ext cx="4818062" cy="3817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8617" name="Рисунок 16" descr="twitter_logo.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160" t="26659" b="12791"/>
          <a:stretch>
            <a:fillRect/>
          </a:stretch>
        </p:blipFill>
        <p:spPr bwMode="auto">
          <a:xfrm>
            <a:off x="827088" y="1628775"/>
            <a:ext cx="15160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8" name="Group 30"/>
          <p:cNvGrpSpPr>
            <a:grpSpLocks/>
          </p:cNvGrpSpPr>
          <p:nvPr/>
        </p:nvGrpSpPr>
        <p:grpSpPr bwMode="auto">
          <a:xfrm>
            <a:off x="6537325" y="1703388"/>
            <a:ext cx="1635125" cy="933450"/>
            <a:chOff x="1907704" y="5661248"/>
            <a:chExt cx="1635125" cy="933450"/>
          </a:xfrm>
        </p:grpSpPr>
        <p:sp>
          <p:nvSpPr>
            <p:cNvPr id="32" name="Rounded Rectangle 31"/>
            <p:cNvSpPr/>
            <p:nvPr/>
          </p:nvSpPr>
          <p:spPr>
            <a:xfrm>
              <a:off x="2628429" y="5948585"/>
              <a:ext cx="755650" cy="360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8620" name="Picture 10" descr="youtube-logo(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5661248"/>
              <a:ext cx="1635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Группа 14"/>
          <p:cNvGrpSpPr>
            <a:grpSpLocks/>
          </p:cNvGrpSpPr>
          <p:nvPr/>
        </p:nvGrpSpPr>
        <p:grpSpPr bwMode="auto">
          <a:xfrm>
            <a:off x="0" y="0"/>
            <a:ext cx="9144000" cy="6858000"/>
            <a:chOff x="0" y="0"/>
            <a:chExt cx="9144000" cy="6858000"/>
          </a:xfrm>
        </p:grpSpPr>
        <p:sp>
          <p:nvSpPr>
            <p:cNvPr id="16" name="Прямоугольник 15"/>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9" name="Прямоугольник 18"/>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 name="Прямоугольник 19"/>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8" name="Прямоугольник 17"/>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9704" name="Rectangle 8"/>
          <p:cNvSpPr>
            <a:spLocks noGrp="1" noChangeAspect="1"/>
          </p:cNvSpPr>
          <p:nvPr>
            <p:ph type="title"/>
          </p:nvPr>
        </p:nvSpPr>
        <p:spPr>
          <a:xfrm>
            <a:off x="1691680"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Realizētie projekti</a:t>
            </a:r>
          </a:p>
        </p:txBody>
      </p:sp>
      <p:sp>
        <p:nvSpPr>
          <p:cNvPr id="64517" name="Rectangle 9"/>
          <p:cNvSpPr txBox="1">
            <a:spLocks noChangeAspect="1"/>
          </p:cNvSpPr>
          <p:nvPr/>
        </p:nvSpPr>
        <p:spPr bwMode="auto">
          <a:xfrm>
            <a:off x="179388" y="1341438"/>
            <a:ext cx="6553200" cy="5040312"/>
          </a:xfrm>
          <a:prstGeom prst="rect">
            <a:avLst/>
          </a:prstGeom>
          <a:noFill/>
          <a:ln w="9525">
            <a:noFill/>
            <a:miter lim="800000"/>
            <a:headEnd/>
            <a:tailEnd/>
          </a:ln>
        </p:spPr>
        <p:txBody>
          <a:bodyPr/>
          <a:lstStyle/>
          <a:p>
            <a:pPr>
              <a:defRPr/>
            </a:pPr>
            <a:r>
              <a:rPr lang="lv-LV" sz="2000" dirty="0">
                <a:solidFill>
                  <a:schemeClr val="tx1"/>
                </a:solidFill>
                <a:latin typeface="Times New Roman" pitchFamily="18" charset="0"/>
                <a:cs typeface="Times New Roman" pitchFamily="18" charset="0"/>
              </a:rPr>
              <a:t>Izveidoti informatīvi izglītojoši materiāli – uzlīmes un bukleti:</a:t>
            </a:r>
          </a:p>
          <a:p>
            <a:pPr marL="540000">
              <a:spcBef>
                <a:spcPts val="600"/>
              </a:spcBef>
              <a:defRPr/>
            </a:pPr>
            <a:r>
              <a:rPr lang="lv-LV" sz="2000" i="1" dirty="0">
                <a:solidFill>
                  <a:schemeClr val="tx1"/>
                </a:solidFill>
                <a:latin typeface="Times New Roman" pitchFamily="18" charset="0"/>
                <a:cs typeface="Times New Roman" pitchFamily="18" charset="0"/>
              </a:rPr>
              <a:t>Rīgas Pašvaldības policija </a:t>
            </a:r>
          </a:p>
          <a:p>
            <a:pPr marL="540000">
              <a:spcBef>
                <a:spcPts val="1200"/>
              </a:spcBef>
              <a:defRPr/>
            </a:pPr>
            <a:r>
              <a:rPr lang="lv-LV" sz="2000" i="1" dirty="0">
                <a:solidFill>
                  <a:schemeClr val="tx1"/>
                </a:solidFill>
                <a:latin typeface="Times New Roman" pitchFamily="18" charset="0"/>
                <a:cs typeface="Times New Roman" pitchFamily="18" charset="0"/>
              </a:rPr>
              <a:t>Rīgas Pašvaldības policija informē – </a:t>
            </a:r>
          </a:p>
          <a:p>
            <a:pPr marL="540000">
              <a:defRPr/>
            </a:pPr>
            <a:r>
              <a:rPr lang="lv-LV" sz="2000" i="1" dirty="0">
                <a:solidFill>
                  <a:schemeClr val="tx1"/>
                </a:solidFill>
                <a:latin typeface="Times New Roman" pitchFamily="18" charset="0"/>
                <a:cs typeface="Times New Roman" pitchFamily="18" charset="0"/>
              </a:rPr>
              <a:t>par administratīvo atbildību</a:t>
            </a:r>
          </a:p>
          <a:p>
            <a:pPr marL="540000">
              <a:spcBef>
                <a:spcPts val="1200"/>
              </a:spcBef>
              <a:defRPr/>
            </a:pPr>
            <a:r>
              <a:rPr lang="lv-LV" sz="2000" i="1" dirty="0">
                <a:solidFill>
                  <a:schemeClr val="tx1"/>
                </a:solidFill>
                <a:latin typeface="Times New Roman" pitchFamily="18" charset="0"/>
                <a:cs typeface="Times New Roman" pitchFamily="18" charset="0"/>
              </a:rPr>
              <a:t>Drošība ir atkarīga no katra paša rīcības – </a:t>
            </a:r>
          </a:p>
          <a:p>
            <a:pPr marL="540000">
              <a:defRPr/>
            </a:pPr>
            <a:r>
              <a:rPr lang="lv-LV" sz="2000" i="1" dirty="0">
                <a:solidFill>
                  <a:schemeClr val="tx1"/>
                </a:solidFill>
                <a:latin typeface="Times New Roman" pitchFamily="18" charset="0"/>
                <a:cs typeface="Times New Roman" pitchFamily="18" charset="0"/>
              </a:rPr>
              <a:t>informācija bērnu drošībai</a:t>
            </a:r>
            <a:endParaRPr lang="lv-LV" sz="2000" dirty="0">
              <a:solidFill>
                <a:schemeClr val="tx1"/>
              </a:solidFill>
              <a:latin typeface="Times New Roman" pitchFamily="18" charset="0"/>
              <a:cs typeface="Times New Roman" pitchFamily="18" charset="0"/>
            </a:endParaRPr>
          </a:p>
          <a:p>
            <a:pPr>
              <a:defRPr/>
            </a:pPr>
            <a:r>
              <a:rPr lang="lv-LV" sz="2000" dirty="0">
                <a:solidFill>
                  <a:schemeClr val="tx1"/>
                </a:solidFill>
                <a:latin typeface="Times New Roman" pitchFamily="18" charset="0"/>
                <a:cs typeface="Times New Roman" pitchFamily="18" charset="0"/>
              </a:rPr>
              <a:t> </a:t>
            </a:r>
          </a:p>
          <a:p>
            <a:pPr>
              <a:defRPr/>
            </a:pPr>
            <a:r>
              <a:rPr lang="lv-LV" sz="2000" dirty="0">
                <a:solidFill>
                  <a:schemeClr val="tx1"/>
                </a:solidFill>
                <a:latin typeface="Times New Roman" pitchFamily="18" charset="0"/>
                <a:cs typeface="Times New Roman" pitchFamily="18" charset="0"/>
              </a:rPr>
              <a:t>Aktīvu darbu izglītības iestādēs un publisko pasākumu laikā veicis </a:t>
            </a:r>
            <a:r>
              <a:rPr lang="lv-LV" sz="2000" dirty="0" err="1">
                <a:solidFill>
                  <a:schemeClr val="tx1"/>
                </a:solidFill>
                <a:latin typeface="Times New Roman" pitchFamily="18" charset="0"/>
                <a:cs typeface="Times New Roman" pitchFamily="18" charset="0"/>
              </a:rPr>
              <a:t>RPP</a:t>
            </a:r>
            <a:r>
              <a:rPr lang="lv-LV" sz="2000" dirty="0">
                <a:solidFill>
                  <a:schemeClr val="tx1"/>
                </a:solidFill>
                <a:latin typeface="Times New Roman" pitchFamily="18" charset="0"/>
                <a:cs typeface="Times New Roman" pitchFamily="18" charset="0"/>
              </a:rPr>
              <a:t> talismans – policijas palīgs un bērnu draugs, auguma lelle suns </a:t>
            </a:r>
            <a:r>
              <a:rPr lang="lv-LV" sz="2000" i="1" dirty="0" err="1">
                <a:solidFill>
                  <a:schemeClr val="tx1"/>
                </a:solidFill>
                <a:latin typeface="Times New Roman" pitchFamily="18" charset="0"/>
                <a:cs typeface="Times New Roman" pitchFamily="18" charset="0"/>
              </a:rPr>
              <a:t>Rotto</a:t>
            </a:r>
            <a:endParaRPr lang="lv-LV" sz="2000" dirty="0">
              <a:solidFill>
                <a:schemeClr val="tx1"/>
              </a:solidFill>
              <a:latin typeface="Times New Roman" pitchFamily="18" charset="0"/>
              <a:cs typeface="Times New Roman" pitchFamily="18" charset="0"/>
            </a:endParaRPr>
          </a:p>
          <a:p>
            <a:pPr>
              <a:defRPr/>
            </a:pPr>
            <a:r>
              <a:rPr lang="lv-LV" sz="2000" dirty="0">
                <a:solidFill>
                  <a:schemeClr val="tx1"/>
                </a:solidFill>
                <a:latin typeface="Times New Roman" pitchFamily="18" charset="0"/>
                <a:cs typeface="Times New Roman" pitchFamily="18" charset="0"/>
              </a:rPr>
              <a:t> </a:t>
            </a:r>
          </a:p>
          <a:p>
            <a:pPr>
              <a:defRPr/>
            </a:pPr>
            <a:r>
              <a:rPr lang="lv-LV" sz="2000" dirty="0">
                <a:solidFill>
                  <a:schemeClr val="tx1"/>
                </a:solidFill>
                <a:latin typeface="Times New Roman" pitchFamily="18" charset="0"/>
                <a:cs typeface="Times New Roman" pitchFamily="18" charset="0"/>
              </a:rPr>
              <a:t>Sadarbībā ar pašvaldības policijas speciālistiem izveidota mācību filma </a:t>
            </a:r>
            <a:r>
              <a:rPr lang="lv-LV" sz="2000" i="1" dirty="0">
                <a:solidFill>
                  <a:schemeClr val="tx1"/>
                </a:solidFill>
                <a:latin typeface="Times New Roman" pitchFamily="18" charset="0"/>
                <a:cs typeface="Times New Roman" pitchFamily="18" charset="0"/>
              </a:rPr>
              <a:t>Atgriešanās pie vērtībām</a:t>
            </a:r>
            <a:r>
              <a:rPr lang="lv-LV" sz="2000" dirty="0">
                <a:solidFill>
                  <a:schemeClr val="tx1"/>
                </a:solidFill>
                <a:latin typeface="Times New Roman" pitchFamily="18" charset="0"/>
                <a:cs typeface="Times New Roman" pitchFamily="18" charset="0"/>
              </a:rPr>
              <a:t>, kas tiek izmantota darbā ar jauniešiem izglītības iestādēs</a:t>
            </a:r>
          </a:p>
          <a:p>
            <a:pPr>
              <a:defRPr/>
            </a:pPr>
            <a:r>
              <a:rPr lang="lv-LV" sz="2000" dirty="0">
                <a:solidFill>
                  <a:schemeClr val="tx1"/>
                </a:solidFill>
              </a:rPr>
              <a:t> </a:t>
            </a:r>
            <a:endParaRPr lang="lv-LV" sz="2000" dirty="0">
              <a:solidFill>
                <a:schemeClr val="tx1"/>
              </a:solidFill>
            </a:endParaRPr>
          </a:p>
        </p:txBody>
      </p:sp>
      <p:pic>
        <p:nvPicPr>
          <p:cNvPr id="69638"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9" name="Группа 25"/>
          <p:cNvGrpSpPr>
            <a:grpSpLocks/>
          </p:cNvGrpSpPr>
          <p:nvPr/>
        </p:nvGrpSpPr>
        <p:grpSpPr bwMode="auto">
          <a:xfrm>
            <a:off x="6875463" y="827088"/>
            <a:ext cx="2124075" cy="5915025"/>
            <a:chOff x="6912432" y="836712"/>
            <a:chExt cx="2052055" cy="5914496"/>
          </a:xfrm>
        </p:grpSpPr>
        <p:pic>
          <p:nvPicPr>
            <p:cNvPr id="12" name="Picture 11"/>
            <p:cNvPicPr>
              <a:picLocks noChangeAspect="1"/>
            </p:cNvPicPr>
            <p:nvPr/>
          </p:nvPicPr>
          <p:blipFill>
            <a:blip r:embed="rId3"/>
            <a:stretch>
              <a:fillRect/>
            </a:stretch>
          </p:blipFill>
          <p:spPr>
            <a:xfrm>
              <a:off x="6912432" y="5382905"/>
              <a:ext cx="2052055" cy="1368303"/>
            </a:xfrm>
            <a:prstGeom prst="rect">
              <a:avLst/>
            </a:prstGeom>
            <a:ln w="9525" cap="sq">
              <a:solidFill>
                <a:schemeClr val="bg2">
                  <a:lumMod val="10000"/>
                </a:schemeClr>
              </a:solidFill>
              <a:miter lim="800000"/>
            </a:ln>
            <a:effectLst>
              <a:outerShdw blurRad="57150" dist="50800" dir="2700000" algn="tl" rotWithShape="0">
                <a:srgbClr val="000000">
                  <a:alpha val="40000"/>
                </a:srgbClr>
              </a:outerShdw>
            </a:effectLst>
          </p:spPr>
        </p:pic>
        <p:pic>
          <p:nvPicPr>
            <p:cNvPr id="21" name="Рисунок 13" descr="berni.bmp"/>
            <p:cNvPicPr>
              <a:picLocks noChangeAspect="1"/>
            </p:cNvPicPr>
            <p:nvPr/>
          </p:nvPicPr>
          <p:blipFill>
            <a:blip r:embed="rId4"/>
            <a:srcRect l="4974" t="9833" r="3534" b="3966"/>
            <a:stretch>
              <a:fillRect/>
            </a:stretch>
          </p:blipFill>
          <p:spPr>
            <a:xfrm>
              <a:off x="6912432" y="836712"/>
              <a:ext cx="2052055" cy="1449257"/>
            </a:xfrm>
            <a:prstGeom prst="rect">
              <a:avLst/>
            </a:prstGeom>
            <a:ln w="9525" cap="sq">
              <a:solidFill>
                <a:schemeClr val="bg2">
                  <a:lumMod val="10000"/>
                </a:schemeClr>
              </a:solidFill>
              <a:miter lim="800000"/>
            </a:ln>
            <a:effectLst>
              <a:outerShdw blurRad="57150" dist="50800" dir="2700000" algn="tl" rotWithShape="0">
                <a:srgbClr val="000000">
                  <a:alpha val="40000"/>
                </a:srgbClr>
              </a:outerShdw>
            </a:effectLst>
          </p:spPr>
        </p:pic>
        <p:pic>
          <p:nvPicPr>
            <p:cNvPr id="14" name="Рисунок 13" descr="berni.bmp"/>
            <p:cNvPicPr>
              <a:picLocks noChangeAspect="1"/>
            </p:cNvPicPr>
            <p:nvPr/>
          </p:nvPicPr>
          <p:blipFill>
            <a:blip r:embed="rId5"/>
            <a:srcRect l="5559" t="9983" r="4108" b="5498"/>
            <a:stretch>
              <a:fillRect/>
            </a:stretch>
          </p:blipFill>
          <p:spPr>
            <a:xfrm>
              <a:off x="6912432" y="2425657"/>
              <a:ext cx="2052055" cy="1439734"/>
            </a:xfrm>
            <a:prstGeom prst="rect">
              <a:avLst/>
            </a:prstGeom>
            <a:ln w="9525" cap="sq">
              <a:solidFill>
                <a:schemeClr val="bg2">
                  <a:lumMod val="10000"/>
                </a:schemeClr>
              </a:solidFill>
              <a:miter lim="800000"/>
            </a:ln>
            <a:effectLst>
              <a:outerShdw blurRad="57150" dist="50800" dir="2700000" algn="tl" rotWithShape="0">
                <a:srgbClr val="000000">
                  <a:alpha val="40000"/>
                </a:srgbClr>
              </a:outerShdw>
            </a:effectLst>
          </p:spPr>
        </p:pic>
        <p:pic>
          <p:nvPicPr>
            <p:cNvPr id="23" name="Рисунок 22" descr="berni.bmp"/>
            <p:cNvPicPr>
              <a:picLocks noChangeAspect="1"/>
            </p:cNvPicPr>
            <p:nvPr/>
          </p:nvPicPr>
          <p:blipFill>
            <a:blip r:embed="rId6"/>
            <a:srcRect l="9094" t="18330" r="4008" b="11613"/>
            <a:stretch>
              <a:fillRect/>
            </a:stretch>
          </p:blipFill>
          <p:spPr>
            <a:xfrm>
              <a:off x="6912432" y="4003491"/>
              <a:ext cx="2052055" cy="1241314"/>
            </a:xfrm>
            <a:prstGeom prst="rect">
              <a:avLst/>
            </a:prstGeom>
            <a:ln w="9525" cap="sq">
              <a:solidFill>
                <a:schemeClr val="bg2">
                  <a:lumMod val="10000"/>
                </a:schemeClr>
              </a:solidFill>
              <a:miter lim="800000"/>
            </a:ln>
            <a:effectLst>
              <a:outerShdw blurRad="57150" dist="50800" dir="2700000" algn="tl" rotWithShape="0">
                <a:srgbClr val="000000">
                  <a:alpha val="40000"/>
                </a:srgbClr>
              </a:outerShdw>
            </a:effectLst>
          </p:spPr>
        </p:pic>
      </p:gr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Группа 11"/>
          <p:cNvGrpSpPr>
            <a:grpSpLocks/>
          </p:cNvGrpSpPr>
          <p:nvPr/>
        </p:nvGrpSpPr>
        <p:grpSpPr bwMode="auto">
          <a:xfrm>
            <a:off x="0" y="0"/>
            <a:ext cx="9144000" cy="6858000"/>
            <a:chOff x="0" y="0"/>
            <a:chExt cx="9144000" cy="6858000"/>
          </a:xfrm>
        </p:grpSpPr>
        <p:sp>
          <p:nvSpPr>
            <p:cNvPr id="13" name="Прямоугольник 12"/>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 name="Прямоугольник 13"/>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7" name="Прямоугольник 16"/>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97988" name="Rectangle 4"/>
          <p:cNvSpPr>
            <a:spLocks noGrp="1" noChangeAspect="1"/>
          </p:cNvSpPr>
          <p:nvPr>
            <p:ph type="title"/>
          </p:nvPr>
        </p:nvSpPr>
        <p:spPr>
          <a:xfrm>
            <a:off x="1691680" y="1"/>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RPP 2011.gadā - vidēji diennaktī </a:t>
            </a:r>
          </a:p>
        </p:txBody>
      </p:sp>
      <p:sp>
        <p:nvSpPr>
          <p:cNvPr id="59396" name="Rectangle 5"/>
          <p:cNvSpPr>
            <a:spLocks noGrp="1"/>
          </p:cNvSpPr>
          <p:nvPr>
            <p:ph idx="1"/>
          </p:nvPr>
        </p:nvSpPr>
        <p:spPr>
          <a:xfrm>
            <a:off x="0" y="1412776"/>
            <a:ext cx="9144000" cy="5013176"/>
          </a:xfrm>
          <a:ln>
            <a:miter lim="800000"/>
            <a:headEnd/>
            <a:tailEnd/>
          </a:ln>
        </p:spPr>
        <p:txBody>
          <a:bodyPr rtlCol="0">
            <a:normAutofit/>
          </a:bodyPr>
          <a:lstStyle/>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apkalpoja policijas izsaukumus (t.sk. 02 un 110)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140</a:t>
            </a:r>
            <a:r>
              <a:rPr lang="lv-LV" sz="24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(+6.8%)</a:t>
            </a: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aizturēja</a:t>
            </a:r>
            <a:r>
              <a:rPr lang="lv-LV" sz="16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likumpārkāpējus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29</a:t>
            </a:r>
            <a:r>
              <a:rPr lang="lv-LV" sz="24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(+7.4%) </a:t>
            </a: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nogādāja likumpārkāpējus Valsts policijā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(+25%)</a:t>
            </a: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patrulēja pie Rīgas izglītības iestādēm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129</a:t>
            </a:r>
            <a:r>
              <a:rPr lang="lv-LV" sz="24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(0.0%)</a:t>
            </a: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pilsētas ielās patrulēja policijas darbinieki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132</a:t>
            </a:r>
            <a:r>
              <a:rPr lang="lv-LV" sz="24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(+1.5%)</a:t>
            </a: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apsekoja objektus (izklaides, tirdzniecības, u.c. vietas)</a:t>
            </a:r>
            <a:r>
              <a:rPr lang="lv-LV" sz="32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(0.0%)</a:t>
            </a: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veica izglītojošus pasākumus mācību iestādēs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(+25%)</a:t>
            </a:r>
            <a:r>
              <a:rPr lang="lv-LV" sz="2000" dirty="0" smtClean="0">
                <a:latin typeface="Times New Roman" pitchFamily="18" charset="0"/>
                <a:cs typeface="Times New Roman" pitchFamily="18" charset="0"/>
              </a:rPr>
              <a:t> </a:t>
            </a:r>
            <a:endParaRPr lang="lv-LV" sz="2000" b="1" dirty="0" smtClean="0">
              <a:latin typeface="Times New Roman" pitchFamily="18" charset="0"/>
              <a:cs typeface="Times New Roman" pitchFamily="18" charset="0"/>
            </a:endParaRP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reģistrēja iesniegumus, pieprasījumus, pieteikumus, u.c.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108</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(+1.9%) </a:t>
            </a:r>
          </a:p>
          <a:p>
            <a:pPr marL="180000" lvl="1" indent="0" algn="just" defTabSz="360000" eaLnBrk="1" fontAlgn="auto" hangingPunct="1">
              <a:spcBef>
                <a:spcPts val="600"/>
              </a:spcBef>
              <a:spcAft>
                <a:spcPts val="600"/>
              </a:spcAft>
              <a:buClr>
                <a:srgbClr val="003300"/>
              </a:buClr>
              <a:buFont typeface="Arial" charset="0"/>
              <a:buNone/>
              <a:defRPr/>
            </a:pPr>
            <a:r>
              <a:rPr lang="lv-LV" sz="2000" b="1" dirty="0" smtClean="0">
                <a:latin typeface="Times New Roman" pitchFamily="18" charset="0"/>
                <a:cs typeface="Times New Roman" pitchFamily="18" charset="0"/>
              </a:rPr>
              <a:t>noformēja administratīva rakstura pārkāpumus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58</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(+3.6%) </a:t>
            </a:r>
          </a:p>
        </p:txBody>
      </p:sp>
      <p:pic>
        <p:nvPicPr>
          <p:cNvPr id="70662"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Группа 10"/>
          <p:cNvGrpSpPr>
            <a:grpSpLocks/>
          </p:cNvGrpSpPr>
          <p:nvPr/>
        </p:nvGrpSpPr>
        <p:grpSpPr bwMode="auto">
          <a:xfrm>
            <a:off x="0" y="0"/>
            <a:ext cx="9144000" cy="6858000"/>
            <a:chOff x="0" y="0"/>
            <a:chExt cx="9144000" cy="6858000"/>
          </a:xfrm>
        </p:grpSpPr>
        <p:sp>
          <p:nvSpPr>
            <p:cNvPr id="12" name="Прямоугольник 11"/>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3" name="Прямоугольник 12"/>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4" name="Прямоугольник 13"/>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5" name="Прямоугольник 14"/>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sp>
        <p:nvSpPr>
          <p:cNvPr id="16" name="Прямоугольник 15"/>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71684"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p:cNvSpPr>
          <p:nvPr>
            <p:ph type="title" idx="4294967295"/>
          </p:nvPr>
        </p:nvSpPr>
        <p:spPr>
          <a:xfrm>
            <a:off x="0" y="2668340"/>
            <a:ext cx="9144000" cy="1421928"/>
          </a:xfrm>
          <a:ln>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65088" eaLnBrk="1" hangingPunct="1">
              <a:lnSpc>
                <a:spcPct val="90000"/>
              </a:lnSpc>
              <a:spcBef>
                <a:spcPct val="20000"/>
              </a:spcBef>
              <a:buClr>
                <a:schemeClr val="accent1"/>
              </a:buClr>
              <a:buSzPct val="80000"/>
              <a:defRPr/>
            </a:pPr>
            <a:r>
              <a:rPr lang="lv-LV" sz="4800" b="1" dirty="0" err="1" smtClean="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ea typeface="+mn-ea"/>
                <a:cs typeface="Times New Roman" pitchFamily="18" charset="0"/>
              </a:rPr>
              <a:t>RPP</a:t>
            </a:r>
            <a:r>
              <a:rPr lang="lv-LV" sz="4800" b="1" dirty="0" smtClean="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ea typeface="+mn-ea"/>
                <a:cs typeface="Times New Roman" pitchFamily="18" charset="0"/>
              </a:rPr>
              <a:t> prioritārie darbības virzieni </a:t>
            </a:r>
            <a:r>
              <a:rPr lang="lv-LV" sz="4800" b="1" dirty="0" err="1" smtClean="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ea typeface="+mn-ea"/>
                <a:cs typeface="Times New Roman" pitchFamily="18" charset="0"/>
              </a:rPr>
              <a:t>2012.gadā</a:t>
            </a:r>
            <a:r>
              <a:rPr lang="lv-LV" sz="4800" b="1" dirty="0" smtClean="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ea typeface="+mn-ea"/>
                <a:cs typeface="Times New Roman" pitchFamily="18" charset="0"/>
              </a:rPr>
              <a:t> </a:t>
            </a: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Группа 10"/>
          <p:cNvGrpSpPr>
            <a:grpSpLocks/>
          </p:cNvGrpSpPr>
          <p:nvPr/>
        </p:nvGrpSpPr>
        <p:grpSpPr bwMode="auto">
          <a:xfrm>
            <a:off x="0" y="0"/>
            <a:ext cx="9144000" cy="6858000"/>
            <a:chOff x="0" y="0"/>
            <a:chExt cx="9144000" cy="6858000"/>
          </a:xfrm>
        </p:grpSpPr>
        <p:sp>
          <p:nvSpPr>
            <p:cNvPr id="12" name="Прямоугольник 11"/>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3" name="Прямоугольник 12"/>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4" name="Прямоугольник 13"/>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5" name="Прямоугольник 14"/>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sp>
        <p:nvSpPr>
          <p:cNvPr id="16" name="Прямоугольник 15"/>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97988" name="Rectangle 4"/>
          <p:cNvSpPr>
            <a:spLocks noGrp="1" noChangeAspect="1"/>
          </p:cNvSpPr>
          <p:nvPr>
            <p:ph type="title"/>
          </p:nvPr>
        </p:nvSpPr>
        <p:spPr>
          <a:xfrm>
            <a:off x="1691680"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RPP galvenie virzieni </a:t>
            </a:r>
            <a:r>
              <a:rPr lang="lv-LV" sz="3000" b="1" spc="50" dirty="0" err="1"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2012.gadā</a:t>
            </a: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 </a:t>
            </a:r>
          </a:p>
        </p:txBody>
      </p:sp>
      <p:sp>
        <p:nvSpPr>
          <p:cNvPr id="66563" name="Rectangle 5"/>
          <p:cNvSpPr>
            <a:spLocks noGrp="1"/>
          </p:cNvSpPr>
          <p:nvPr>
            <p:ph idx="1"/>
          </p:nvPr>
        </p:nvSpPr>
        <p:spPr>
          <a:xfrm>
            <a:off x="0" y="1196975"/>
            <a:ext cx="9018588" cy="5616575"/>
          </a:xfrm>
        </p:spPr>
        <p:txBody>
          <a:bodyPr/>
          <a:lstStyle/>
          <a:p>
            <a:pPr>
              <a:spcBef>
                <a:spcPts val="600"/>
              </a:spcBef>
              <a:spcAft>
                <a:spcPts val="1200"/>
              </a:spcAft>
              <a:buFont typeface="Arial" charset="0"/>
              <a:buNone/>
              <a:defRPr/>
            </a:pPr>
            <a:r>
              <a:rPr lang="lv-LV" sz="2000" b="1" dirty="0" smtClean="0">
                <a:latin typeface="Times New Roman" pitchFamily="18" charset="0"/>
                <a:cs typeface="Times New Roman" pitchFamily="18" charset="0"/>
              </a:rPr>
              <a:t>Bērnu drošība pilsētā: </a:t>
            </a:r>
          </a:p>
          <a:p>
            <a:pPr marL="720000" lvl="1" indent="-360000" algn="just" eaLnBrk="1" hangingPunct="1">
              <a:spcBef>
                <a:spcPts val="300"/>
              </a:spcBef>
              <a:spcAft>
                <a:spcPts val="0"/>
              </a:spcAft>
              <a:buFont typeface="Arial" pitchFamily="34" charset="0"/>
              <a:buChar char="•"/>
              <a:tabLst>
                <a:tab pos="993775" algn="l"/>
              </a:tabLst>
              <a:defRPr/>
            </a:pPr>
            <a:r>
              <a:rPr lang="lv-LV" sz="1800" b="1" i="1" dirty="0" smtClean="0">
                <a:latin typeface="Times New Roman" pitchFamily="18" charset="0"/>
                <a:cs typeface="Times New Roman" pitchFamily="18" charset="0"/>
              </a:rPr>
              <a:t>Lekcijas izglītības un interešu iestādēs par bērnu drošību uz ielas un citās sabiedriskās vietās, par bērnu tiesības un pienākumus reglamentējošiem normatīvajiem aktiem, par normatīvajos aktos paredzēto atbildību</a:t>
            </a:r>
          </a:p>
          <a:p>
            <a:pPr marL="720000" lvl="1" indent="-360000" algn="just" eaLnBrk="1" hangingPunct="1">
              <a:spcBef>
                <a:spcPts val="300"/>
              </a:spcBef>
              <a:spcAft>
                <a:spcPts val="0"/>
              </a:spcAft>
              <a:buFont typeface="Arial" pitchFamily="34" charset="0"/>
              <a:buChar char="•"/>
              <a:tabLst>
                <a:tab pos="993775" algn="l"/>
              </a:tabLst>
              <a:defRPr/>
            </a:pPr>
            <a:r>
              <a:rPr lang="lv-LV" sz="1800" b="1" i="1" dirty="0" smtClean="0">
                <a:latin typeface="Times New Roman" pitchFamily="18" charset="0"/>
                <a:cs typeface="Times New Roman" pitchFamily="18" charset="0"/>
              </a:rPr>
              <a:t>Zināmu bērnu iecienīto pulcēšanas vietu apsekošana un iecienītu vietu apzināšana</a:t>
            </a:r>
          </a:p>
          <a:p>
            <a:pPr marL="720000" lvl="1" indent="-360000" algn="just" eaLnBrk="1" hangingPunct="1">
              <a:spcBef>
                <a:spcPts val="300"/>
              </a:spcBef>
              <a:spcAft>
                <a:spcPts val="0"/>
              </a:spcAft>
              <a:buFont typeface="Arial" pitchFamily="34" charset="0"/>
              <a:buChar char="•"/>
              <a:tabLst>
                <a:tab pos="993775" algn="l"/>
              </a:tabLst>
              <a:defRPr/>
            </a:pPr>
            <a:r>
              <a:rPr lang="lv-LV" sz="1800" b="1" i="1" dirty="0" smtClean="0">
                <a:latin typeface="Times New Roman" pitchFamily="18" charset="0"/>
                <a:cs typeface="Times New Roman" pitchFamily="18" charset="0"/>
              </a:rPr>
              <a:t>Noslēgtā sadarbības līguma ar Biedrību „Sporta klubs „Dinamo </a:t>
            </a:r>
            <a:r>
              <a:rPr lang="lv-LV" sz="1800" b="1" i="1" dirty="0" err="1" smtClean="0">
                <a:latin typeface="Times New Roman" pitchFamily="18" charset="0"/>
                <a:cs typeface="Times New Roman" pitchFamily="18" charset="0"/>
              </a:rPr>
              <a:t>LAT</a:t>
            </a:r>
            <a:r>
              <a:rPr lang="lv-LV" sz="1800" b="1" i="1" dirty="0" smtClean="0">
                <a:latin typeface="Times New Roman" pitchFamily="18" charset="0"/>
                <a:cs typeface="Times New Roman" pitchFamily="18" charset="0"/>
              </a:rPr>
              <a:t>”” realizācija, kā arī sadarbība ar pašvaldības iestādēm bērna uzvedības sociālās korekcijas un sociālās palīdzības programmas realizācijā</a:t>
            </a:r>
          </a:p>
          <a:p>
            <a:pPr algn="just">
              <a:spcBef>
                <a:spcPts val="600"/>
              </a:spcBef>
              <a:spcAft>
                <a:spcPts val="1200"/>
              </a:spcAft>
              <a:buFont typeface="Arial" charset="0"/>
              <a:buNone/>
              <a:defRPr/>
            </a:pPr>
            <a:r>
              <a:rPr lang="lv-LV" sz="2000" b="1" dirty="0" smtClean="0">
                <a:latin typeface="Times New Roman" pitchFamily="18" charset="0"/>
                <a:cs typeface="Times New Roman" pitchFamily="18" charset="0"/>
              </a:rPr>
              <a:t>Nepilngadīgo personu atbalsta informatīvās sistēmas (</a:t>
            </a:r>
            <a:r>
              <a:rPr lang="lv-LV" sz="2000" b="1" dirty="0" err="1" smtClean="0">
                <a:latin typeface="Times New Roman" pitchFamily="18" charset="0"/>
                <a:cs typeface="Times New Roman" pitchFamily="18" charset="0"/>
              </a:rPr>
              <a:t>NPAIS</a:t>
            </a:r>
            <a:r>
              <a:rPr lang="lv-LV" sz="2000" b="1" dirty="0" smtClean="0">
                <a:latin typeface="Times New Roman" pitchFamily="18" charset="0"/>
                <a:cs typeface="Times New Roman" pitchFamily="18" charset="0"/>
              </a:rPr>
              <a:t>) testēšana un darbības uzsākšana, kas nodrošinās informācijas apmaiņu starp visām iesaistītajām institūcijām, kuras nodrošina bērnu atbalstu, pārraudzību un uzvedības sociālās korekcijas programmu izpildi</a:t>
            </a:r>
          </a:p>
          <a:p>
            <a:pPr>
              <a:spcBef>
                <a:spcPts val="600"/>
              </a:spcBef>
              <a:spcAft>
                <a:spcPts val="1200"/>
              </a:spcAft>
              <a:buFont typeface="Arial" charset="0"/>
              <a:buNone/>
              <a:defRPr/>
            </a:pPr>
            <a:r>
              <a:rPr lang="lv-LV" sz="2000" b="1" dirty="0" smtClean="0">
                <a:latin typeface="Times New Roman" pitchFamily="18" charset="0"/>
                <a:cs typeface="Times New Roman" pitchFamily="18" charset="0"/>
              </a:rPr>
              <a:t>Drošība uz ūdens:</a:t>
            </a:r>
          </a:p>
          <a:p>
            <a:pPr marL="720000" lvl="1" indent="-360000" algn="just" eaLnBrk="1" hangingPunct="1">
              <a:spcBef>
                <a:spcPts val="300"/>
              </a:spcBef>
              <a:spcAft>
                <a:spcPts val="0"/>
              </a:spcAft>
              <a:buFont typeface="Arial" pitchFamily="34" charset="0"/>
              <a:buChar char="•"/>
              <a:tabLst>
                <a:tab pos="993775" algn="l"/>
              </a:tabLst>
              <a:defRPr/>
            </a:pPr>
            <a:r>
              <a:rPr lang="lv-LV" sz="1800" b="1" i="1" dirty="0" smtClean="0">
                <a:latin typeface="Times New Roman" pitchFamily="18" charset="0"/>
                <a:cs typeface="Times New Roman" pitchFamily="18" charset="0"/>
              </a:rPr>
              <a:t>Pašvaldības pludmaļu uzraudzība</a:t>
            </a:r>
          </a:p>
          <a:p>
            <a:pPr marL="720000" lvl="1" indent="-360000" algn="just" eaLnBrk="1" hangingPunct="1">
              <a:spcBef>
                <a:spcPts val="300"/>
              </a:spcBef>
              <a:spcAft>
                <a:spcPts val="0"/>
              </a:spcAft>
              <a:buFont typeface="Arial" pitchFamily="34" charset="0"/>
              <a:buChar char="•"/>
              <a:tabLst>
                <a:tab pos="993775" algn="l"/>
              </a:tabLst>
              <a:defRPr/>
            </a:pPr>
            <a:r>
              <a:rPr lang="lv-LV" sz="1800" b="1" i="1" dirty="0" smtClean="0">
                <a:latin typeface="Times New Roman" pitchFamily="18" charset="0"/>
                <a:cs typeface="Times New Roman" pitchFamily="18" charset="0"/>
              </a:rPr>
              <a:t>Ūdens satiksmes kontroles efektivitātes paaugstināšana</a:t>
            </a:r>
          </a:p>
          <a:p>
            <a:pPr marL="720000" lvl="1" indent="-360000" algn="just" eaLnBrk="1" hangingPunct="1">
              <a:spcBef>
                <a:spcPts val="300"/>
              </a:spcBef>
              <a:spcAft>
                <a:spcPts val="0"/>
              </a:spcAft>
              <a:buFont typeface="Arial" pitchFamily="34" charset="0"/>
              <a:buChar char="•"/>
              <a:tabLst>
                <a:tab pos="993775" algn="l"/>
              </a:tabLst>
              <a:defRPr/>
            </a:pPr>
            <a:r>
              <a:rPr lang="lv-LV" sz="1800" b="1" i="1" dirty="0" smtClean="0">
                <a:latin typeface="Times New Roman" pitchFamily="18" charset="0"/>
                <a:cs typeface="Times New Roman" pitchFamily="18" charset="0"/>
              </a:rPr>
              <a:t>Zvejas noteikumu izpildes kontrole Rīgas pilsētas iekšējos ūdeņos</a:t>
            </a:r>
          </a:p>
          <a:p>
            <a:pPr marL="539750" lvl="1" indent="0" algn="just" eaLnBrk="1" hangingPunct="1">
              <a:spcBef>
                <a:spcPts val="600"/>
              </a:spcBef>
              <a:spcAft>
                <a:spcPts val="1200"/>
              </a:spcAft>
              <a:buClr>
                <a:srgbClr val="003300"/>
              </a:buClr>
              <a:buFont typeface="Arial" charset="0"/>
              <a:buNone/>
              <a:defRPr/>
            </a:pPr>
            <a:endParaRPr lang="lv-LV" sz="1800" b="1" i="1" dirty="0" smtClean="0">
              <a:solidFill>
                <a:srgbClr val="003300"/>
              </a:solidFill>
              <a:latin typeface="Times New Roman" pitchFamily="18" charset="0"/>
              <a:cs typeface="Times New Roman" pitchFamily="18" charset="0"/>
            </a:endParaRPr>
          </a:p>
        </p:txBody>
      </p:sp>
      <p:pic>
        <p:nvPicPr>
          <p:cNvPr id="72710"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0249" name="Rectangle 9"/>
          <p:cNvSpPr>
            <a:spLocks noGrp="1"/>
          </p:cNvSpPr>
          <p:nvPr>
            <p:ph type="title"/>
          </p:nvPr>
        </p:nvSpPr>
        <p:spPr>
          <a:xfrm>
            <a:off x="1691680" y="-1"/>
            <a:ext cx="7452320" cy="1051200"/>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Personāla sastāvs </a:t>
            </a:r>
          </a:p>
        </p:txBody>
      </p:sp>
      <p:sp>
        <p:nvSpPr>
          <p:cNvPr id="1028" name="Rectangle 10"/>
          <p:cNvSpPr>
            <a:spLocks noGrp="1" noChangeAspect="1"/>
          </p:cNvSpPr>
          <p:nvPr>
            <p:ph type="body" sz="half" idx="1"/>
          </p:nvPr>
        </p:nvSpPr>
        <p:spPr>
          <a:xfrm>
            <a:off x="0" y="1285860"/>
            <a:ext cx="9144000" cy="1354217"/>
          </a:xfrm>
          <a:ln>
            <a:miter lim="800000"/>
            <a:headEnd/>
            <a:tailEnd/>
          </a:ln>
        </p:spPr>
        <p:txBody>
          <a:bodyPr rtlCol="0">
            <a:spAutoFit/>
          </a:bodyPr>
          <a:lstStyle/>
          <a:p>
            <a:pPr marL="180000" indent="0" algn="just" defTabSz="360000" eaLnBrk="1" fontAlgn="auto" hangingPunct="1">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Štata vietu aizpildījums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96.3% </a:t>
            </a:r>
          </a:p>
          <a:p>
            <a:pPr marL="180000" indent="0" algn="just" defTabSz="360000" eaLnBrk="1" fontAlgn="auto" hangingPunct="1">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Darbinieku skaits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872</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endParaRPr lang="lv-LV" sz="1600" b="1" dirty="0" smtClean="0">
              <a:latin typeface="Times New Roman" pitchFamily="18" charset="0"/>
              <a:cs typeface="Times New Roman" pitchFamily="18" charset="0"/>
            </a:endParaRPr>
          </a:p>
          <a:p>
            <a:pPr marL="180000" indent="0" algn="just" defTabSz="360000" eaLnBrk="1" fontAlgn="auto" hangingPunct="1">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Pieņemti darbā un apmācīti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84</a:t>
            </a:r>
            <a:r>
              <a:rPr lang="lv-LV" sz="1800"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darbinieki</a:t>
            </a:r>
          </a:p>
        </p:txBody>
      </p:sp>
      <p:graphicFrame>
        <p:nvGraphicFramePr>
          <p:cNvPr id="46086" name="Диаграмма 18"/>
          <p:cNvGraphicFramePr>
            <a:graphicFrameLocks/>
          </p:cNvGraphicFramePr>
          <p:nvPr/>
        </p:nvGraphicFramePr>
        <p:xfrm>
          <a:off x="-50800" y="2663825"/>
          <a:ext cx="9245600" cy="4056063"/>
        </p:xfrm>
        <a:graphic>
          <a:graphicData uri="http://schemas.openxmlformats.org/presentationml/2006/ole">
            <mc:AlternateContent xmlns:mc="http://schemas.openxmlformats.org/markup-compatibility/2006">
              <mc:Choice xmlns:v="urn:schemas-microsoft-com:vml" Requires="v">
                <p:oleObj spid="_x0000_s46092" r:id="rId4" imgW="9242337" imgH="4054191" progId="Excel.Chart.8">
                  <p:embed/>
                </p:oleObj>
              </mc:Choice>
              <mc:Fallback>
                <p:oleObj r:id="rId4" imgW="9242337" imgH="4054191" progId="Excel.Chart.8">
                  <p:embed/>
                  <p:pic>
                    <p:nvPicPr>
                      <p:cNvPr id="0" name="Диаграмма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663825"/>
                        <a:ext cx="9245600" cy="405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087" name="Рисунок 8" descr="2009121015052847913_o.jpg"/>
          <p:cNvPicPr>
            <a:picLocks noChangeAspect="1"/>
          </p:cNvPicPr>
          <p:nvPr/>
        </p:nvPicPr>
        <p:blipFill>
          <a:blip r:embed="rId6">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Группа 11"/>
          <p:cNvGrpSpPr>
            <a:grpSpLocks/>
          </p:cNvGrpSpPr>
          <p:nvPr/>
        </p:nvGrpSpPr>
        <p:grpSpPr bwMode="auto">
          <a:xfrm>
            <a:off x="0" y="0"/>
            <a:ext cx="9144000" cy="6858000"/>
            <a:chOff x="0" y="0"/>
            <a:chExt cx="9144000" cy="6858000"/>
          </a:xfrm>
        </p:grpSpPr>
        <p:sp>
          <p:nvSpPr>
            <p:cNvPr id="13" name="Прямоугольник 12"/>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 name="Прямоугольник 13"/>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6" name="Прямоугольник 15"/>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7" name="Rectangle 4"/>
          <p:cNvSpPr>
            <a:spLocks noGrp="1" noChangeAspect="1"/>
          </p:cNvSpPr>
          <p:nvPr>
            <p:ph type="title"/>
          </p:nvPr>
        </p:nvSpPr>
        <p:spPr>
          <a:xfrm>
            <a:off x="1691680"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RPP galvenie virzieni </a:t>
            </a:r>
            <a:r>
              <a:rPr lang="lv-LV" sz="3000" b="1" spc="50" dirty="0" err="1"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2012.gadā</a:t>
            </a: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 </a:t>
            </a:r>
          </a:p>
        </p:txBody>
      </p:sp>
      <p:sp>
        <p:nvSpPr>
          <p:cNvPr id="73733" name="Rectangle 5"/>
          <p:cNvSpPr>
            <a:spLocks noGrp="1"/>
          </p:cNvSpPr>
          <p:nvPr>
            <p:ph idx="1"/>
          </p:nvPr>
        </p:nvSpPr>
        <p:spPr>
          <a:xfrm>
            <a:off x="0" y="1268413"/>
            <a:ext cx="9036050" cy="5256212"/>
          </a:xfrm>
        </p:spPr>
        <p:txBody>
          <a:bodyPr/>
          <a:lstStyle/>
          <a:p>
            <a:pPr marL="179388" indent="0" algn="just">
              <a:spcBef>
                <a:spcPts val="600"/>
              </a:spcBef>
              <a:spcAft>
                <a:spcPts val="1200"/>
              </a:spcAft>
              <a:buFont typeface="Arial" charset="0"/>
              <a:buNone/>
            </a:pPr>
            <a:r>
              <a:rPr lang="lv-LV" altLang="lv-LV" sz="2000" b="1" smtClean="0">
                <a:latin typeface="Times New Roman" pitchFamily="18" charset="0"/>
                <a:cs typeface="Times New Roman" pitchFamily="18" charset="0"/>
              </a:rPr>
              <a:t>Likumdošanas bāzes uzlabošana:</a:t>
            </a:r>
          </a:p>
          <a:p>
            <a:pPr marL="179388" indent="0" algn="just">
              <a:spcBef>
                <a:spcPts val="600"/>
              </a:spcBef>
              <a:spcAft>
                <a:spcPts val="1200"/>
              </a:spcAft>
              <a:buFont typeface="Arial" charset="0"/>
              <a:buNone/>
            </a:pPr>
            <a:r>
              <a:rPr lang="lv-LV" altLang="lv-LV" sz="2000" b="1" smtClean="0">
                <a:latin typeface="Times New Roman" pitchFamily="18" charset="0"/>
                <a:cs typeface="Times New Roman" pitchFamily="18" charset="0"/>
              </a:rPr>
              <a:t>Joprojām aktuālo iepriekšējā gadā izvirzīto prioritāšu realizācija:</a:t>
            </a:r>
          </a:p>
          <a:p>
            <a:pPr marL="719138" lvl="1" indent="-358775" algn="just" eaLnBrk="1" hangingPunct="1">
              <a:spcBef>
                <a:spcPts val="600"/>
              </a:spcBef>
              <a:spcAft>
                <a:spcPts val="1200"/>
              </a:spcAft>
              <a:buFont typeface="Arial" charset="0"/>
              <a:buChar char="•"/>
            </a:pPr>
            <a:r>
              <a:rPr lang="lv-LV" altLang="lv-LV" sz="1800" b="1" i="1" smtClean="0">
                <a:latin typeface="Times New Roman" pitchFamily="18" charset="0"/>
                <a:cs typeface="Times New Roman" pitchFamily="18" charset="0"/>
              </a:rPr>
              <a:t>Normu pilnveidošana nolūkā komersantam padarīt uzņēmējdarbībai neizdevīgu apkārtējo personu miera traucēšanu un citu pārkāpumu pieļaušanu pakalpojumu sniegšanas jomā (trokšņošana, sabiedriskās kārtības neievērošana, pārkāpumi tirdzniecības pakalpojumu sniegšanā) </a:t>
            </a:r>
          </a:p>
          <a:p>
            <a:pPr marL="179388" indent="0" algn="just">
              <a:spcBef>
                <a:spcPts val="600"/>
              </a:spcBef>
              <a:spcAft>
                <a:spcPts val="1200"/>
              </a:spcAft>
              <a:buFont typeface="Arial" charset="0"/>
              <a:buNone/>
            </a:pPr>
            <a:r>
              <a:rPr lang="lv-LV" altLang="lv-LV" sz="2000" b="1" smtClean="0">
                <a:latin typeface="Times New Roman" pitchFamily="18" charset="0"/>
                <a:cs typeface="Times New Roman" pitchFamily="18" charset="0"/>
              </a:rPr>
              <a:t>Sniegt priekšlikumus par nepieciešamajiem grozījumiem normatīvajos aktos:</a:t>
            </a:r>
          </a:p>
          <a:p>
            <a:pPr marL="719138" lvl="1" indent="-358775" algn="just" eaLnBrk="1" hangingPunct="1">
              <a:spcBef>
                <a:spcPts val="600"/>
              </a:spcBef>
              <a:spcAft>
                <a:spcPts val="1200"/>
              </a:spcAft>
              <a:buFont typeface="Arial" charset="0"/>
              <a:buChar char="•"/>
            </a:pPr>
            <a:r>
              <a:rPr lang="lv-LV" altLang="lv-LV" sz="1800" b="1" i="1" smtClean="0">
                <a:latin typeface="Times New Roman" pitchFamily="18" charset="0"/>
                <a:cs typeface="Times New Roman" pitchFamily="18" charset="0"/>
              </a:rPr>
              <a:t>Administratīvā pārkāpuma procesa normu pilnveidošana</a:t>
            </a:r>
          </a:p>
          <a:p>
            <a:pPr marL="719138" lvl="1" indent="-358775" algn="just" eaLnBrk="1" hangingPunct="1">
              <a:spcBef>
                <a:spcPts val="600"/>
              </a:spcBef>
              <a:spcAft>
                <a:spcPts val="1200"/>
              </a:spcAft>
              <a:buFont typeface="Arial" charset="0"/>
              <a:buChar char="•"/>
            </a:pPr>
            <a:r>
              <a:rPr lang="lv-LV" altLang="lv-LV" sz="1800" b="1" i="1" smtClean="0">
                <a:latin typeface="Times New Roman" pitchFamily="18" charset="0"/>
                <a:cs typeface="Times New Roman" pitchFamily="18" charset="0"/>
              </a:rPr>
              <a:t>Administratīvās atbildības noteikšana par trokšņošanu LAPK </a:t>
            </a:r>
          </a:p>
          <a:p>
            <a:pPr marL="719138" lvl="1" indent="-358775" algn="just" eaLnBrk="1" hangingPunct="1">
              <a:spcBef>
                <a:spcPts val="600"/>
              </a:spcBef>
              <a:spcAft>
                <a:spcPts val="1200"/>
              </a:spcAft>
              <a:buFont typeface="Arial" charset="0"/>
              <a:buChar char="•"/>
            </a:pPr>
            <a:r>
              <a:rPr lang="lv-LV" altLang="lv-LV" sz="1800" b="1" i="1" smtClean="0">
                <a:latin typeface="Times New Roman" pitchFamily="18" charset="0"/>
                <a:cs typeface="Times New Roman" pitchFamily="18" charset="0"/>
              </a:rPr>
              <a:t>Ar garantijas naudas administrēšanu saistīto izdevumu segšanas kārtībā un garantijas naudas iemaksāšanas motivēšanas mehānisma izstrāde par LAPK 167 un 171.panta pārkāpumiem un pārkāpumiem ceļu satiksmē, līdzīgi, kā tas noteikts ar autopārvadājumu jomā saistīto pārkāpumu gadījumā </a:t>
            </a:r>
          </a:p>
        </p:txBody>
      </p:sp>
      <p:pic>
        <p:nvPicPr>
          <p:cNvPr id="73734" name="Рисунок 8" descr="2009121015052847913_o.jpg"/>
          <p:cNvPicPr>
            <a:picLocks noChangeAspect="1"/>
          </p:cNvPicPr>
          <p:nvPr/>
        </p:nvPicPr>
        <p:blipFill>
          <a:blip r:embed="rId2">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4754" name="Группа 5"/>
          <p:cNvGrpSpPr>
            <a:grpSpLocks/>
          </p:cNvGrpSpPr>
          <p:nvPr/>
        </p:nvGrpSpPr>
        <p:grpSpPr bwMode="auto">
          <a:xfrm>
            <a:off x="0" y="0"/>
            <a:ext cx="9144000" cy="6858000"/>
            <a:chOff x="0" y="0"/>
            <a:chExt cx="9144000" cy="6858000"/>
          </a:xfrm>
        </p:grpSpPr>
        <p:sp>
          <p:nvSpPr>
            <p:cNvPr id="7" name="Прямоугольник 6"/>
            <p:cNvSpPr/>
            <p:nvPr/>
          </p:nvSpPr>
          <p:spPr>
            <a:xfrm>
              <a:off x="0" y="0"/>
              <a:ext cx="9144000" cy="60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 name="Прямоугольник 7"/>
            <p:cNvSpPr/>
            <p:nvPr/>
          </p:nvSpPr>
          <p:spPr>
            <a:xfrm>
              <a:off x="0" y="4714875"/>
              <a:ext cx="9144000" cy="214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9" name="Прямоугольник 8"/>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1" name="Прямоугольник 10"/>
            <p:cNvSpPr/>
            <p:nvPr/>
          </p:nvSpPr>
          <p:spPr>
            <a:xfrm rot="5400000">
              <a:off x="5517357" y="3231356"/>
              <a:ext cx="6858000" cy="39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sp>
        <p:nvSpPr>
          <p:cNvPr id="10" name="Прямоугольник 9">
            <a:hlinkClick r:id="rId3" action="ppaction://hlinksldjump"/>
          </p:cNvPr>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97988" name="Rectangle 4"/>
          <p:cNvSpPr>
            <a:spLocks noGrp="1"/>
          </p:cNvSpPr>
          <p:nvPr>
            <p:ph type="title" idx="4294967295"/>
          </p:nvPr>
        </p:nvSpPr>
        <p:spPr>
          <a:xfrm>
            <a:off x="0" y="5059813"/>
            <a:ext cx="9144000" cy="757130"/>
          </a:xfrm>
          <a:ln>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65088" eaLnBrk="1" hangingPunct="1">
              <a:lnSpc>
                <a:spcPct val="90000"/>
              </a:lnSpc>
              <a:spcBef>
                <a:spcPct val="20000"/>
              </a:spcBef>
              <a:buClr>
                <a:schemeClr val="accent1"/>
              </a:buClr>
              <a:buSzPct val="80000"/>
              <a:defRPr/>
            </a:pPr>
            <a:r>
              <a:rPr lang="lv-LV" sz="4800" b="1" dirty="0" smtClean="0">
                <a:ln w="11430">
                  <a:solidFill>
                    <a:schemeClr val="accent1">
                      <a:lumMod val="50000"/>
                    </a:schemeClr>
                  </a:solidFill>
                </a:ln>
                <a:solidFill>
                  <a:srgbClr val="FF9900"/>
                </a:solidFill>
                <a:effectLst>
                  <a:outerShdw blurRad="50800" dist="39000" dir="5460000" algn="tl">
                    <a:srgbClr val="000000">
                      <a:alpha val="38000"/>
                    </a:srgbClr>
                  </a:outerShdw>
                </a:effectLst>
                <a:latin typeface="Times New Roman" pitchFamily="18" charset="0"/>
                <a:ea typeface="+mn-ea"/>
                <a:cs typeface="Times New Roman" pitchFamily="18" charset="0"/>
              </a:rPr>
              <a:t>Paldies par uzmanību!</a:t>
            </a:r>
          </a:p>
        </p:txBody>
      </p:sp>
      <p:pic>
        <p:nvPicPr>
          <p:cNvPr id="74757" name="Рисунок 8" descr="2009121015052847913_o.jpg">
            <a:hlinkClick r:id="rId3" action="ppaction://hlinksldjump"/>
          </p:cNvPr>
          <p:cNvPicPr>
            <a:picLocks/>
          </p:cNvPicPr>
          <p:nvPr/>
        </p:nvPicPr>
        <p:blipFill>
          <a:blip r:embed="rId4">
            <a:lum bright="-10000" contrast="40000"/>
            <a:extLst>
              <a:ext uri="{28A0092B-C50C-407E-A947-70E740481C1C}">
                <a14:useLocalDpi xmlns:a14="http://schemas.microsoft.com/office/drawing/2010/main" val="0"/>
              </a:ext>
            </a:extLst>
          </a:blip>
          <a:srcRect t="24164"/>
          <a:stretch>
            <a:fillRect/>
          </a:stretch>
        </p:blipFill>
        <p:spPr bwMode="auto">
          <a:xfrm>
            <a:off x="684213" y="1268413"/>
            <a:ext cx="7654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Группа 10"/>
          <p:cNvGrpSpPr>
            <a:grpSpLocks/>
          </p:cNvGrpSpPr>
          <p:nvPr/>
        </p:nvGrpSpPr>
        <p:grpSpPr bwMode="auto">
          <a:xfrm>
            <a:off x="0" y="0"/>
            <a:ext cx="9144000" cy="6858000"/>
            <a:chOff x="0" y="0"/>
            <a:chExt cx="9144000" cy="6858000"/>
          </a:xfrm>
        </p:grpSpPr>
        <p:sp>
          <p:nvSpPr>
            <p:cNvPr id="12" name="Прямоугольник 11"/>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3" name="Прямоугольник 12"/>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 name="Прямоугольник 13"/>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6" name="Прямоугольник 15"/>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0249" name="Rectangle 9"/>
          <p:cNvSpPr>
            <a:spLocks noGrp="1"/>
          </p:cNvSpPr>
          <p:nvPr>
            <p:ph type="title"/>
          </p:nvPr>
        </p:nvSpPr>
        <p:spPr>
          <a:xfrm>
            <a:off x="1691680" y="0"/>
            <a:ext cx="7452320" cy="1051200"/>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Personāla apmācība </a:t>
            </a:r>
          </a:p>
        </p:txBody>
      </p:sp>
      <p:sp>
        <p:nvSpPr>
          <p:cNvPr id="1028" name="Rectangle 10"/>
          <p:cNvSpPr>
            <a:spLocks noGrp="1" noChangeAspect="1"/>
          </p:cNvSpPr>
          <p:nvPr>
            <p:ph type="body" sz="half" idx="1"/>
          </p:nvPr>
        </p:nvSpPr>
        <p:spPr>
          <a:xfrm>
            <a:off x="0" y="1383734"/>
            <a:ext cx="9144000" cy="4955203"/>
          </a:xfrm>
          <a:ln>
            <a:miter lim="800000"/>
            <a:headEnd/>
            <a:tailEnd/>
          </a:ln>
        </p:spPr>
        <p:txBody>
          <a:bodyPr rtlCol="0">
            <a:spAutoFit/>
          </a:bodyPr>
          <a:lstStyle/>
          <a:p>
            <a:pPr marL="180000" indent="0" algn="just" eaLnBrk="1" fontAlgn="auto" hangingPunct="1">
              <a:spcBef>
                <a:spcPts val="600"/>
              </a:spcBef>
              <a:spcAft>
                <a:spcPts val="1200"/>
              </a:spcAft>
              <a:buFont typeface="Wingdings 2" pitchFamily="18" charset="2"/>
              <a:buNone/>
              <a:defRPr/>
            </a:pPr>
            <a:r>
              <a:rPr lang="lv-LV" sz="2000" b="1" dirty="0" smtClean="0">
                <a:latin typeface="Times New Roman" pitchFamily="18" charset="0"/>
                <a:cs typeface="Times New Roman" pitchFamily="18" charset="0"/>
              </a:rPr>
              <a:t>Policijas darbinieku kvalifikācijas līmenis paaugstināts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39</a:t>
            </a:r>
            <a:r>
              <a:rPr lang="lv-LV" sz="2400" b="1"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dažādās apmācības programmās: </a:t>
            </a:r>
          </a:p>
          <a:p>
            <a:pPr marL="18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Taktiskā sagatavošana likumpārkāpumu novēršanā </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112</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Pirmās palīdzības sniegšana  </a:t>
            </a:r>
            <a:r>
              <a:rPr lang="lv-LV" sz="24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78</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Policijas dežūrdaļas darba organizēšanas specifika</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73</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Tālruņa komunikācija ar agresīvām personām</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56</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Bērnu tiesību aizsardzības programma</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40</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Glābēju, Ūdenslīdēju  un Civilās aizsardzības apmācība</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22</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Wingdings 2" pitchFamily="18" charset="2"/>
              <a:buNone/>
              <a:defRPr/>
            </a:pPr>
            <a:r>
              <a:rPr lang="lv-LV" sz="2000" b="1" i="1" dirty="0" smtClean="0">
                <a:latin typeface="Times New Roman" pitchFamily="18" charset="0"/>
                <a:cs typeface="Times New Roman" pitchFamily="18" charset="0"/>
              </a:rPr>
              <a:t>Motivējošā intervēšana darbā ar narkotisko vielu lietotājiem</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16</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Wingdings 2" pitchFamily="18" charset="2"/>
              <a:buNone/>
              <a:defRPr/>
            </a:pPr>
            <a:r>
              <a:rPr lang="lv-LV" sz="2000" b="1" i="1" dirty="0" smtClean="0">
                <a:latin typeface="Times New Roman" pitchFamily="18" charset="0"/>
                <a:cs typeface="Times New Roman" pitchFamily="18" charset="0"/>
              </a:rPr>
              <a:t>Naida noziegumu identifikācija un novēršana					</a:t>
            </a:r>
            <a:r>
              <a:rPr lang="lv-LV" sz="18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a:t>
            </a:r>
            <a:r>
              <a:rPr lang="lv-LV" sz="1800" b="1" i="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darbinieki</a:t>
            </a:r>
            <a:r>
              <a:rPr lang="lv-LV" sz="1800" b="1" i="1" dirty="0" smtClean="0">
                <a:latin typeface="Times New Roman" pitchFamily="18" charset="0"/>
                <a:cs typeface="Times New Roman" pitchFamily="18" charset="0"/>
              </a:rPr>
              <a:t> </a:t>
            </a:r>
          </a:p>
          <a:p>
            <a:pPr marL="180000" indent="0" algn="just" eaLnBrk="1" fontAlgn="auto" hangingPunct="1">
              <a:spcBef>
                <a:spcPts val="1800"/>
              </a:spcBef>
              <a:spcAft>
                <a:spcPts val="1200"/>
              </a:spcAft>
              <a:buFont typeface="Arial" charset="0"/>
              <a:buNone/>
              <a:defRPr/>
            </a:pPr>
            <a:r>
              <a:rPr lang="lv-LV" sz="2000" b="1" dirty="0" smtClean="0">
                <a:latin typeface="Times New Roman" pitchFamily="18" charset="0"/>
                <a:cs typeface="Times New Roman" pitchFamily="18" charset="0"/>
              </a:rPr>
              <a:t>Pilnveidotas darbinieku svešvalodu zināšanas angļu un vācu valodā</a:t>
            </a:r>
          </a:p>
          <a:p>
            <a:pPr marL="180000" indent="0" algn="just" eaLnBrk="1" fontAlgn="auto" hangingPunct="1">
              <a:spcBef>
                <a:spcPts val="0"/>
              </a:spcBef>
              <a:spcAft>
                <a:spcPts val="1200"/>
              </a:spcAft>
              <a:buFont typeface="Arial" charset="0"/>
              <a:buNone/>
              <a:defRPr/>
            </a:pPr>
            <a:r>
              <a:rPr lang="lv-LV" sz="2000" b="1" dirty="0" smtClean="0">
                <a:latin typeface="Times New Roman" pitchFamily="18" charset="0"/>
                <a:cs typeface="Times New Roman" pitchFamily="18" charset="0"/>
              </a:rPr>
              <a:t>Pilnveidotas darbinieku prasmes darbā ar foto un video tehniku</a:t>
            </a:r>
          </a:p>
        </p:txBody>
      </p:sp>
      <p:pic>
        <p:nvPicPr>
          <p:cNvPr id="47110" name="Рисунок 8" descr="2009121015052847913_o.jpg"/>
          <p:cNvPicPr>
            <a:picLocks noChangeAspect="1"/>
          </p:cNvPicPr>
          <p:nvPr/>
        </p:nvPicPr>
        <p:blipFill>
          <a:blip r:embed="rId3">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Группа 11"/>
          <p:cNvGrpSpPr>
            <a:grpSpLocks/>
          </p:cNvGrpSpPr>
          <p:nvPr/>
        </p:nvGrpSpPr>
        <p:grpSpPr bwMode="auto">
          <a:xfrm>
            <a:off x="0" y="0"/>
            <a:ext cx="9144000" cy="6858000"/>
            <a:chOff x="0" y="0"/>
            <a:chExt cx="9144000" cy="6858000"/>
          </a:xfrm>
        </p:grpSpPr>
        <p:sp>
          <p:nvSpPr>
            <p:cNvPr id="13" name="Прямоугольник 12"/>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5" name="Прямоугольник 14"/>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1" name="Прямоугольник 20"/>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0249" name="Rectangle 9"/>
          <p:cNvSpPr>
            <a:spLocks noGrp="1" noChangeAspect="1"/>
          </p:cNvSpPr>
          <p:nvPr>
            <p:ph type="title"/>
          </p:nvPr>
        </p:nvSpPr>
        <p:spPr>
          <a:xfrm>
            <a:off x="1691681" y="0"/>
            <a:ext cx="7452320" cy="1052736"/>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Personālsastāva izglītības līmenis </a:t>
            </a:r>
          </a:p>
        </p:txBody>
      </p:sp>
      <p:sp>
        <p:nvSpPr>
          <p:cNvPr id="1028" name="Rectangle 10"/>
          <p:cNvSpPr>
            <a:spLocks noGrp="1" noChangeAspect="1"/>
          </p:cNvSpPr>
          <p:nvPr>
            <p:ph type="body" sz="half" idx="1"/>
          </p:nvPr>
        </p:nvSpPr>
        <p:spPr>
          <a:xfrm>
            <a:off x="0" y="980729"/>
            <a:ext cx="9144000" cy="3739485"/>
          </a:xfrm>
          <a:ln>
            <a:miter lim="800000"/>
            <a:headEnd/>
            <a:tailEnd/>
          </a:ln>
        </p:spPr>
        <p:txBody>
          <a:bodyPr rtlCol="0">
            <a:spAutoFit/>
          </a:bodyPr>
          <a:lstStyle/>
          <a:p>
            <a:pPr marL="180000" indent="0" algn="just" eaLnBrk="1" fontAlgn="auto" hangingPunct="1">
              <a:spcBef>
                <a:spcPts val="600"/>
              </a:spcBef>
              <a:spcAft>
                <a:spcPts val="600"/>
              </a:spcAft>
              <a:buClr>
                <a:srgbClr val="003300"/>
              </a:buClr>
              <a:buFont typeface="Wingdings 2" pitchFamily="18" charset="2"/>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872</a:t>
            </a:r>
            <a:r>
              <a:rPr lang="lv-LV" sz="2000" b="1" dirty="0" smtClean="0">
                <a:latin typeface="Times New Roman" pitchFamily="18" charset="0"/>
                <a:cs typeface="Times New Roman" pitchFamily="18" charset="0"/>
              </a:rPr>
              <a:t> policijas darbinieku izglītības līmeņa sadalījums:</a:t>
            </a:r>
          </a:p>
          <a:p>
            <a:pPr marL="36000" indent="180000" defTabSz="360000" eaLnBrk="1" fontAlgn="auto" hangingPunct="1">
              <a:spcBef>
                <a:spcPts val="600"/>
              </a:spcBef>
              <a:spcAft>
                <a:spcPts val="600"/>
              </a:spcAft>
              <a:buClr>
                <a:srgbClr val="003300"/>
              </a:buClr>
              <a:buSzPct val="100000"/>
              <a:buFont typeface="Arial" charset="0"/>
              <a:buNone/>
              <a:defRPr/>
            </a:pPr>
            <a:r>
              <a:rPr lang="lv-LV" sz="2000" b="1" dirty="0" smtClean="0">
                <a:latin typeface="Times New Roman" pitchFamily="18" charset="0"/>
                <a:cs typeface="Times New Roman" pitchFamily="18" charset="0"/>
              </a:rPr>
              <a:t>	augstākā izglītība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35,7% </a:t>
            </a:r>
            <a:r>
              <a:rPr lang="lv-LV" sz="24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(+8.3%)</a:t>
            </a:r>
            <a:r>
              <a:rPr lang="lv-LV" sz="1600" b="1"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darbiniekiem, no kuriem:</a:t>
            </a:r>
          </a:p>
          <a:p>
            <a:pPr marL="1603375" indent="0" defTabSz="360000" eaLnBrk="1" fontAlgn="auto" hangingPunct="1">
              <a:spcBef>
                <a:spcPts val="600"/>
              </a:spcBef>
              <a:spcAft>
                <a:spcPts val="0"/>
              </a:spcAft>
              <a:buClr>
                <a:srgbClr val="003300"/>
              </a:buClr>
              <a:buSzPct val="100000"/>
              <a:buFont typeface="Arial" charset="0"/>
              <a:buNone/>
              <a:defRPr/>
            </a:pPr>
            <a:r>
              <a:rPr lang="lv-LV" sz="2000" b="1" i="1" dirty="0" smtClean="0">
                <a:latin typeface="Times New Roman" pitchFamily="18" charset="0"/>
                <a:cs typeface="Times New Roman" pitchFamily="18" charset="0"/>
              </a:rPr>
              <a:t>bakalaura grāds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29,9 %</a:t>
            </a:r>
            <a:r>
              <a:rPr lang="lv-LV" sz="24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(+6.4%)</a:t>
            </a:r>
            <a:r>
              <a:rPr lang="lv-LV" sz="2000" b="1" i="1" dirty="0" smtClean="0">
                <a:latin typeface="Times New Roman" pitchFamily="18" charset="0"/>
                <a:cs typeface="Times New Roman" pitchFamily="18" charset="0"/>
              </a:rPr>
              <a:t> 	</a:t>
            </a:r>
          </a:p>
          <a:p>
            <a:pPr marL="1603375" indent="0" defTabSz="360000" eaLnBrk="1" fontAlgn="auto" hangingPunct="1">
              <a:spcBef>
                <a:spcPts val="600"/>
              </a:spcBef>
              <a:spcAft>
                <a:spcPts val="0"/>
              </a:spcAft>
              <a:buClr>
                <a:srgbClr val="003300"/>
              </a:buClr>
              <a:buSzPct val="100000"/>
              <a:buFont typeface="Arial" charset="0"/>
              <a:buNone/>
              <a:defRPr/>
            </a:pPr>
            <a:r>
              <a:rPr lang="lv-LV" sz="2000" b="1" i="1" dirty="0" smtClean="0">
                <a:latin typeface="Times New Roman" pitchFamily="18" charset="0"/>
                <a:cs typeface="Times New Roman" pitchFamily="18" charset="0"/>
              </a:rPr>
              <a:t>maģistra grāds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5,7 % </a:t>
            </a:r>
            <a:r>
              <a:rPr lang="lv-LV" sz="20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(+20%)</a:t>
            </a:r>
            <a:endParaRPr lang="lv-LV" sz="2000" b="1" i="1" dirty="0" smtClean="0">
              <a:latin typeface="Times New Roman" pitchFamily="18" charset="0"/>
              <a:cs typeface="Times New Roman" pitchFamily="18" charset="0"/>
            </a:endParaRPr>
          </a:p>
          <a:p>
            <a:pPr marL="1603375" indent="0" defTabSz="360000" eaLnBrk="1" fontAlgn="auto" hangingPunct="1">
              <a:spcBef>
                <a:spcPts val="600"/>
              </a:spcBef>
              <a:spcAft>
                <a:spcPts val="0"/>
              </a:spcAft>
              <a:buClr>
                <a:srgbClr val="003300"/>
              </a:buClr>
              <a:buSzPct val="100000"/>
              <a:buFont typeface="Arial" charset="0"/>
              <a:buNone/>
              <a:defRPr/>
            </a:pPr>
            <a:r>
              <a:rPr lang="lv-LV" sz="2000" b="1" i="1" dirty="0" smtClean="0">
                <a:latin typeface="Times New Roman" pitchFamily="18" charset="0"/>
                <a:cs typeface="Times New Roman" pitchFamily="18" charset="0"/>
              </a:rPr>
              <a:t>doktora grāds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0,12 % </a:t>
            </a:r>
            <a:r>
              <a:rPr lang="lv-LV" sz="2400" b="1" i="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(0.0%)</a:t>
            </a:r>
            <a:r>
              <a:rPr lang="lv-LV" sz="2000" b="1" i="1" dirty="0" smtClean="0">
                <a:latin typeface="Times New Roman" pitchFamily="18" charset="0"/>
                <a:cs typeface="Times New Roman" pitchFamily="18" charset="0"/>
              </a:rPr>
              <a:t>	</a:t>
            </a:r>
            <a:r>
              <a:rPr lang="lv-LV" sz="2000" b="1" i="1" dirty="0" smtClean="0">
                <a:ln w="3175">
                  <a:solidFill>
                    <a:srgbClr val="003300"/>
                  </a:solidFill>
                </a:ln>
                <a:latin typeface="Times New Roman" pitchFamily="18" charset="0"/>
                <a:cs typeface="Times New Roman" pitchFamily="18" charset="0"/>
              </a:rPr>
              <a:t>			</a:t>
            </a:r>
            <a:endPar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endParaRPr>
          </a:p>
          <a:p>
            <a:pPr marL="36000" indent="180000" defTabSz="360000" eaLnBrk="1" fontAlgn="auto" hangingPunct="1">
              <a:spcBef>
                <a:spcPts val="600"/>
              </a:spcBef>
              <a:spcAft>
                <a:spcPts val="0"/>
              </a:spcAft>
              <a:buClr>
                <a:srgbClr val="003300"/>
              </a:buClr>
              <a:buSzPct val="100000"/>
              <a:buFont typeface="Arial" charset="0"/>
              <a:buNone/>
              <a:defRPr/>
            </a:pPr>
            <a:r>
              <a:rPr lang="lv-LV" sz="2000" b="1" dirty="0" smtClean="0">
                <a:latin typeface="Times New Roman" pitchFamily="18" charset="0"/>
                <a:cs typeface="Times New Roman" pitchFamily="18" charset="0"/>
              </a:rPr>
              <a:t>	pārējiem</a:t>
            </a:r>
            <a:r>
              <a:rPr lang="lv-LV" sz="1600" b="1"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darbiniekiem vidējā izglītība, no kuriem</a:t>
            </a:r>
          </a:p>
          <a:p>
            <a:pPr marL="1614488" indent="0" defTabSz="360000" eaLnBrk="1" fontAlgn="auto" hangingPunct="1">
              <a:spcBef>
                <a:spcPts val="600"/>
              </a:spcBef>
              <a:spcAft>
                <a:spcPts val="0"/>
              </a:spcAft>
              <a:buClr>
                <a:srgbClr val="003300"/>
              </a:buClr>
              <a:buSzPct val="100000"/>
              <a:buFont typeface="Arial" charset="0"/>
              <a:buNone/>
              <a:defRPr/>
            </a:pPr>
            <a:r>
              <a:rPr lang="lv-LV" sz="2000" b="1" i="1" dirty="0" smtClean="0">
                <a:latin typeface="Times New Roman" pitchFamily="18" charset="0"/>
                <a:cs typeface="Times New Roman" pitchFamily="18" charset="0"/>
              </a:rPr>
              <a:t>profesionālā vidējā izglītība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25,2 % 	</a:t>
            </a:r>
            <a:r>
              <a:rPr lang="lv-LV" sz="1600" dirty="0" smtClean="0">
                <a:latin typeface="Times New Roman" pitchFamily="18" charset="0"/>
                <a:cs typeface="Times New Roman" pitchFamily="18" charset="0"/>
              </a:rPr>
              <a:t>(-4.9%)</a:t>
            </a:r>
            <a:endParaRPr lang="lv-LV" sz="2000" b="1" i="1" dirty="0" smtClean="0">
              <a:latin typeface="Times New Roman" pitchFamily="18" charset="0"/>
              <a:cs typeface="Times New Roman" pitchFamily="18" charset="0"/>
            </a:endParaRPr>
          </a:p>
          <a:p>
            <a:pPr marL="0" indent="179388" defTabSz="360000" eaLnBrk="1" fontAlgn="auto" hangingPunct="1">
              <a:spcBef>
                <a:spcPts val="600"/>
              </a:spcBef>
              <a:spcAft>
                <a:spcPts val="600"/>
              </a:spcAft>
              <a:buClr>
                <a:srgbClr val="003300"/>
              </a:buClr>
              <a:buSzPct val="100000"/>
              <a:buFont typeface="Arial" charset="0"/>
              <a:buNone/>
              <a:defRPr/>
            </a:pP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a:t>
            </a:r>
            <a:r>
              <a:rPr lang="lv-LV" sz="2800" b="1" dirty="0" smtClean="0">
                <a:ln w="3175">
                  <a:solidFill>
                    <a:srgbClr val="003300"/>
                  </a:solidFill>
                </a:ln>
                <a:latin typeface="Times New Roman" pitchFamily="18" charset="0"/>
                <a:cs typeface="Times New Roman" pitchFamily="18" charset="0"/>
              </a:rPr>
              <a:t> </a:t>
            </a:r>
            <a:r>
              <a:rPr lang="lv-LV" sz="2000" b="1" dirty="0" smtClean="0">
                <a:latin typeface="Times New Roman" pitchFamily="18" charset="0"/>
                <a:cs typeface="Times New Roman" pitchFamily="18" charset="0"/>
              </a:rPr>
              <a:t>darbinieks turpina studēt doktorantūrā</a:t>
            </a:r>
            <a:r>
              <a:rPr lang="lv-LV" sz="2000" b="1" i="1" dirty="0" smtClean="0">
                <a:latin typeface="Times New Roman" pitchFamily="18" charset="0"/>
                <a:cs typeface="Times New Roman" pitchFamily="18" charset="0"/>
              </a:rPr>
              <a:t> </a:t>
            </a:r>
          </a:p>
        </p:txBody>
      </p:sp>
      <p:graphicFrame>
        <p:nvGraphicFramePr>
          <p:cNvPr id="48134" name="Chart 6"/>
          <p:cNvGraphicFramePr>
            <a:graphicFrameLocks/>
          </p:cNvGraphicFramePr>
          <p:nvPr/>
        </p:nvGraphicFramePr>
        <p:xfrm>
          <a:off x="-50800" y="2514600"/>
          <a:ext cx="9245600" cy="4394200"/>
        </p:xfrm>
        <a:graphic>
          <a:graphicData uri="http://schemas.openxmlformats.org/presentationml/2006/ole">
            <mc:AlternateContent xmlns:mc="http://schemas.openxmlformats.org/markup-compatibility/2006">
              <mc:Choice xmlns:v="urn:schemas-microsoft-com:vml" Requires="v">
                <p:oleObj spid="_x0000_s48140" r:id="rId4" imgW="9242337" imgH="4395597" progId="Excel.Chart.8">
                  <p:embed/>
                </p:oleObj>
              </mc:Choice>
              <mc:Fallback>
                <p:oleObj r:id="rId4" imgW="9242337" imgH="4395597"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514600"/>
                        <a:ext cx="9245600"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35" name="Рисунок 8" descr="2009121015052847913_o.jpg"/>
          <p:cNvPicPr>
            <a:picLocks noChangeAspect="1"/>
          </p:cNvPicPr>
          <p:nvPr/>
        </p:nvPicPr>
        <p:blipFill>
          <a:blip r:embed="rId6">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Группа 13"/>
          <p:cNvGrpSpPr>
            <a:grpSpLocks/>
          </p:cNvGrpSpPr>
          <p:nvPr/>
        </p:nvGrpSpPr>
        <p:grpSpPr bwMode="auto">
          <a:xfrm>
            <a:off x="0" y="0"/>
            <a:ext cx="9144000" cy="6858000"/>
            <a:chOff x="0" y="0"/>
            <a:chExt cx="9144000" cy="6858000"/>
          </a:xfrm>
        </p:grpSpPr>
        <p:sp>
          <p:nvSpPr>
            <p:cNvPr id="15" name="Прямоугольник 14"/>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9" name="Прямоугольник 18"/>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 name="Прямоугольник 19"/>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16" name="Прямоугольник 15"/>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0249" name="Rectangle 9"/>
          <p:cNvSpPr>
            <a:spLocks noGrp="1"/>
          </p:cNvSpPr>
          <p:nvPr>
            <p:ph type="title"/>
          </p:nvPr>
        </p:nvSpPr>
        <p:spPr>
          <a:xfrm>
            <a:off x="1691680" y="0"/>
            <a:ext cx="7452320" cy="1051200"/>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Personālsastāva dienesta pārbaudes </a:t>
            </a:r>
          </a:p>
        </p:txBody>
      </p:sp>
      <p:sp>
        <p:nvSpPr>
          <p:cNvPr id="1028" name="Rectangle 10"/>
          <p:cNvSpPr>
            <a:spLocks noGrp="1" noChangeAspect="1"/>
          </p:cNvSpPr>
          <p:nvPr>
            <p:ph type="body" sz="half" idx="1"/>
          </p:nvPr>
        </p:nvSpPr>
        <p:spPr>
          <a:xfrm>
            <a:off x="0" y="836712"/>
            <a:ext cx="9144000" cy="3847207"/>
          </a:xfrm>
          <a:ln>
            <a:miter lim="800000"/>
            <a:headEnd/>
            <a:tailEnd/>
          </a:ln>
        </p:spPr>
        <p:txBody>
          <a:bodyPr rtlCol="0">
            <a:spAutoFit/>
          </a:bodyPr>
          <a:lstStyle/>
          <a:p>
            <a:pPr marL="180000" indent="0" algn="just" eaLnBrk="1" fontAlgn="auto" hangingPunct="1">
              <a:spcBef>
                <a:spcPts val="0"/>
              </a:spcBef>
              <a:spcAft>
                <a:spcPts val="0"/>
              </a:spcAft>
              <a:buFont typeface="Wingdings 2" pitchFamily="18" charset="2"/>
              <a:buNone/>
              <a:defRPr/>
            </a:pPr>
            <a:r>
              <a:rPr lang="lv-LV" sz="2000" b="1" dirty="0" smtClean="0">
                <a:latin typeface="Times New Roman" pitchFamily="18" charset="0"/>
                <a:cs typeface="Times New Roman" pitchFamily="18" charset="0"/>
              </a:rPr>
              <a:t>Dienesta izmeklēšanas nodaļa saņēma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95</a:t>
            </a:r>
            <a:r>
              <a:rPr lang="lv-LV" sz="2400" b="1" dirty="0" smtClean="0">
                <a:ln w="3175">
                  <a:solidFill>
                    <a:srgbClr val="003300"/>
                  </a:solidFill>
                </a:ln>
                <a:latin typeface="Times New Roman" pitchFamily="18" charset="0"/>
                <a:cs typeface="Times New Roman" pitchFamily="18" charset="0"/>
              </a:rPr>
              <a:t> </a:t>
            </a:r>
            <a:r>
              <a:rPr lang="lv-LV" sz="1600" dirty="0" smtClean="0">
                <a:latin typeface="Times New Roman" pitchFamily="18" charset="0"/>
                <a:cs typeface="Times New Roman" pitchFamily="18" charset="0"/>
              </a:rPr>
              <a:t>(-29.1%)</a:t>
            </a:r>
            <a:r>
              <a:rPr lang="lv-LV" sz="2000" b="1" dirty="0" smtClean="0">
                <a:latin typeface="Times New Roman" pitchFamily="18" charset="0"/>
                <a:cs typeface="Times New Roman" pitchFamily="18" charset="0"/>
              </a:rPr>
              <a:t> sūdzības par policijas darbinieku rīcību, t.sk.:</a:t>
            </a:r>
          </a:p>
          <a:p>
            <a:pPr marL="180000" indent="0" algn="just" defTabSz="360000" eaLnBrk="1" fontAlgn="auto" hangingPunct="1">
              <a:spcBef>
                <a:spcPts val="0"/>
              </a:spcBef>
              <a:spcAft>
                <a:spcPts val="0"/>
              </a:spcAft>
              <a:buFont typeface="Wingdings 2" pitchFamily="18" charset="2"/>
              <a:buNone/>
              <a:defRPr/>
            </a:pPr>
            <a:r>
              <a:rPr lang="lv-LV" sz="2000" b="1" dirty="0" smtClean="0">
                <a:latin typeface="Times New Roman" pitchFamily="18" charset="0"/>
                <a:cs typeface="Times New Roman" pitchFamily="18" charset="0"/>
              </a:rPr>
              <a:t>no iedzīvotājiem saņemtas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54</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(-32.5%)</a:t>
            </a:r>
            <a:r>
              <a:rPr lang="lv-LV" sz="1600" b="1"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sūdzības, no tām:</a:t>
            </a:r>
          </a:p>
          <a:p>
            <a:pPr marL="162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47</a:t>
            </a:r>
            <a:r>
              <a:rPr lang="lv-LV" sz="20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(-25.4%)</a:t>
            </a:r>
            <a:r>
              <a:rPr lang="lv-LV" sz="16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nepamatotas, darbinieku rīcība bija atbilstoša</a:t>
            </a:r>
          </a:p>
          <a:p>
            <a:pPr marL="162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5</a:t>
            </a:r>
            <a:r>
              <a:rPr lang="lv-LV" sz="20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(-37.5%)</a:t>
            </a:r>
            <a:r>
              <a:rPr lang="lv-LV" sz="16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gadījumos izteikts aizrādījums </a:t>
            </a:r>
          </a:p>
          <a:p>
            <a:pPr marL="162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a:t>
            </a:r>
            <a:r>
              <a:rPr lang="lv-LV" sz="20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(-77.8%) 	</a:t>
            </a:r>
            <a:r>
              <a:rPr lang="lv-LV" sz="2000" b="1" i="1" dirty="0" smtClean="0">
                <a:latin typeface="Times New Roman" pitchFamily="18" charset="0"/>
                <a:cs typeface="Times New Roman" pitchFamily="18" charset="0"/>
              </a:rPr>
              <a:t>gadījumos piemērots disciplinārsods</a:t>
            </a:r>
            <a:r>
              <a:rPr lang="lv-LV" sz="2000" b="1" dirty="0" smtClean="0">
                <a:latin typeface="Times New Roman" pitchFamily="18" charset="0"/>
                <a:cs typeface="Times New Roman" pitchFamily="18" charset="0"/>
              </a:rPr>
              <a:t>	</a:t>
            </a:r>
          </a:p>
          <a:p>
            <a:pPr marL="180000" indent="0" algn="just" defTabSz="360000" eaLnBrk="1" fontAlgn="auto" hangingPunct="1">
              <a:spcBef>
                <a:spcPts val="0"/>
              </a:spcBef>
              <a:spcAft>
                <a:spcPts val="0"/>
              </a:spcAft>
              <a:buFont typeface="Arial" charset="0"/>
              <a:buNone/>
              <a:defRPr/>
            </a:pPr>
            <a:r>
              <a:rPr lang="lv-LV" sz="2000" b="1" dirty="0" smtClean="0">
                <a:latin typeface="Times New Roman" pitchFamily="18" charset="0"/>
                <a:cs typeface="Times New Roman" pitchFamily="18" charset="0"/>
              </a:rPr>
              <a:t>saņemti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41</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(-24.1%)</a:t>
            </a:r>
            <a:r>
              <a:rPr lang="lv-LV" sz="1600" b="1" dirty="0" smtClean="0">
                <a:latin typeface="Times New Roman" pitchFamily="18" charset="0"/>
                <a:cs typeface="Times New Roman" pitchFamily="18" charset="0"/>
              </a:rPr>
              <a:t> </a:t>
            </a:r>
            <a:r>
              <a:rPr lang="lv-LV" sz="2000" b="1" dirty="0" smtClean="0">
                <a:latin typeface="Times New Roman" pitchFamily="18" charset="0"/>
                <a:cs typeface="Times New Roman" pitchFamily="18" charset="0"/>
              </a:rPr>
              <a:t>iekšējie ziņojumi, vadības uzdevumi, no tiem:</a:t>
            </a:r>
          </a:p>
          <a:p>
            <a:pPr marL="1620000" indent="0" algn="just" defTabSz="360000" eaLnBrk="1" fontAlgn="auto" hangingPunct="1">
              <a:spcBef>
                <a:spcPts val="0"/>
              </a:spcBef>
              <a:spcAft>
                <a:spcPts val="0"/>
              </a:spcAft>
              <a:buFont typeface="Arial" charset="0"/>
              <a:buNone/>
              <a:defRPr/>
            </a:pPr>
            <a:r>
              <a:rPr lang="lv-LV" sz="2000" b="1" i="1" dirty="0" smtClean="0">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17</a:t>
            </a:r>
            <a:r>
              <a:rPr lang="lv-LV" sz="2400" b="1" i="1" dirty="0" smtClean="0">
                <a:latin typeface="Times New Roman" pitchFamily="18" charset="0"/>
                <a:cs typeface="Times New Roman" pitchFamily="18" charset="0"/>
              </a:rPr>
              <a:t> 	</a:t>
            </a:r>
            <a:r>
              <a:rPr lang="lv-LV" sz="1800"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(+30.8%)</a:t>
            </a:r>
            <a:r>
              <a:rPr lang="lv-LV" sz="16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gadījumos izteikts aizrādījums </a:t>
            </a:r>
          </a:p>
          <a:p>
            <a:pPr marL="1620000" indent="0" algn="just" defTabSz="360000" eaLnBrk="1" fontAlgn="auto" hangingPunct="1">
              <a:spcBef>
                <a:spcPts val="0"/>
              </a:spcBef>
              <a:spcAft>
                <a:spcPts val="0"/>
              </a:spcAft>
              <a:buFont typeface="Arial" charset="0"/>
              <a:buNone/>
              <a:defRPr/>
            </a:pPr>
            <a:r>
              <a:rPr lang="lv-LV" sz="20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a:t>
            </a:r>
            <a:r>
              <a:rPr lang="lv-LV" sz="24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 (-60%) 		</a:t>
            </a:r>
            <a:r>
              <a:rPr lang="lv-LV" sz="2000" b="1" i="1" dirty="0" smtClean="0">
                <a:latin typeface="Times New Roman" pitchFamily="18" charset="0"/>
                <a:cs typeface="Times New Roman" pitchFamily="18" charset="0"/>
              </a:rPr>
              <a:t>gadījumos piemērots disciplinārsods</a:t>
            </a:r>
          </a:p>
          <a:p>
            <a:pPr marL="1620000" indent="0" algn="just" defTabSz="360000" eaLnBrk="1" fontAlgn="auto" hangingPunct="1">
              <a:spcBef>
                <a:spcPts val="0"/>
              </a:spcBef>
              <a:spcAft>
                <a:spcPts val="0"/>
              </a:spcAft>
              <a:buFont typeface="Arial" charset="0"/>
              <a:buNone/>
              <a:defRPr/>
            </a:pPr>
            <a:r>
              <a:rPr lang="lv-LV" sz="2000" b="1" dirty="0" smtClean="0">
                <a:ln w="3175">
                  <a:solidFill>
                    <a:srgbClr val="003300"/>
                  </a:solidFill>
                </a:ln>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9</a:t>
            </a:r>
            <a:r>
              <a:rPr lang="lv-LV" sz="2000" b="1" i="1" dirty="0" smtClean="0">
                <a:latin typeface="Times New Roman" pitchFamily="18" charset="0"/>
                <a:cs typeface="Times New Roman" pitchFamily="18" charset="0"/>
              </a:rPr>
              <a:t> </a:t>
            </a:r>
            <a:r>
              <a:rPr lang="lv-LV" sz="2000" b="1" i="1" dirty="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   </a:t>
            </a:r>
            <a:r>
              <a:rPr lang="lv-LV" sz="2000" b="1" i="1" dirty="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(+12.5%)</a:t>
            </a:r>
            <a:r>
              <a:rPr lang="lv-LV" sz="1600" b="1" dirty="0" smtClean="0">
                <a:latin typeface="Times New Roman" pitchFamily="18" charset="0"/>
                <a:cs typeface="Times New Roman" pitchFamily="18" charset="0"/>
              </a:rPr>
              <a:t> 	</a:t>
            </a:r>
            <a:r>
              <a:rPr lang="lv-LV" sz="2000" b="1" i="1" dirty="0" smtClean="0">
                <a:latin typeface="Times New Roman" pitchFamily="18" charset="0"/>
                <a:cs typeface="Times New Roman" pitchFamily="18" charset="0"/>
              </a:rPr>
              <a:t>gadījumos darbinieku rīcība bija atbilstoša </a:t>
            </a:r>
          </a:p>
        </p:txBody>
      </p:sp>
      <p:pic>
        <p:nvPicPr>
          <p:cNvPr id="49158" name="Рисунок 8" descr="2009121015052847913_o.jpg"/>
          <p:cNvPicPr>
            <a:picLocks noChangeAspect="1"/>
          </p:cNvPicPr>
          <p:nvPr/>
        </p:nvPicPr>
        <p:blipFill>
          <a:blip r:embed="rId4">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9" name="Диаграмма 7"/>
          <p:cNvGraphicFramePr>
            <a:graphicFrameLocks/>
          </p:cNvGraphicFramePr>
          <p:nvPr/>
        </p:nvGraphicFramePr>
        <p:xfrm>
          <a:off x="3908425" y="4602163"/>
          <a:ext cx="5286375" cy="2306637"/>
        </p:xfrm>
        <a:graphic>
          <a:graphicData uri="http://schemas.openxmlformats.org/presentationml/2006/ole">
            <mc:AlternateContent xmlns:mc="http://schemas.openxmlformats.org/markup-compatibility/2006">
              <mc:Choice xmlns:v="urn:schemas-microsoft-com:vml" Requires="v">
                <p:oleObj spid="_x0000_s49165" r:id="rId5" imgW="5285690" imgH="2304488" progId="Excel.Chart.8">
                  <p:embed/>
                </p:oleObj>
              </mc:Choice>
              <mc:Fallback>
                <p:oleObj r:id="rId5" imgW="5285690" imgH="2304488" progId="Excel.Chart.8">
                  <p:embed/>
                  <p:pic>
                    <p:nvPicPr>
                      <p:cNvPr id="0" name="Диаграмма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425" y="4602163"/>
                        <a:ext cx="5286375" cy="230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0" name="Диаграмма 5"/>
          <p:cNvGraphicFramePr>
            <a:graphicFrameLocks/>
          </p:cNvGraphicFramePr>
          <p:nvPr/>
        </p:nvGraphicFramePr>
        <p:xfrm>
          <a:off x="-50800" y="4521200"/>
          <a:ext cx="4494213" cy="2387600"/>
        </p:xfrm>
        <a:graphic>
          <a:graphicData uri="http://schemas.openxmlformats.org/presentationml/2006/ole">
            <mc:AlternateContent xmlns:mc="http://schemas.openxmlformats.org/markup-compatibility/2006">
              <mc:Choice xmlns:v="urn:schemas-microsoft-com:vml" Requires="v">
                <p:oleObj spid="_x0000_s49166" r:id="rId7" imgW="4493141" imgH="2383743" progId="Excel.Chart.8">
                  <p:embed/>
                </p:oleObj>
              </mc:Choice>
              <mc:Fallback>
                <p:oleObj r:id="rId7" imgW="4493141" imgH="2383743" progId="Excel.Chart.8">
                  <p:embed/>
                  <p:pic>
                    <p:nvPicPr>
                      <p:cNvPr id="0" name="Диаграмма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 y="4521200"/>
                        <a:ext cx="4494213" cy="238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Группа 13"/>
          <p:cNvGrpSpPr>
            <a:grpSpLocks/>
          </p:cNvGrpSpPr>
          <p:nvPr/>
        </p:nvGrpSpPr>
        <p:grpSpPr bwMode="auto">
          <a:xfrm>
            <a:off x="0" y="0"/>
            <a:ext cx="9144000" cy="6858000"/>
            <a:chOff x="0" y="0"/>
            <a:chExt cx="9144000" cy="6858000"/>
          </a:xfrm>
        </p:grpSpPr>
        <p:sp>
          <p:nvSpPr>
            <p:cNvPr id="15" name="Прямоугольник 14"/>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9" name="Прямоугольник 18"/>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0" name="Прямоугольник 19"/>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1" name="Прямоугольник 20"/>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3321" name="Rectangle 9"/>
          <p:cNvSpPr>
            <a:spLocks noGrp="1" noChangeAspect="1"/>
          </p:cNvSpPr>
          <p:nvPr>
            <p:ph type="title"/>
          </p:nvPr>
        </p:nvSpPr>
        <p:spPr>
          <a:xfrm>
            <a:off x="1691680" y="1"/>
            <a:ext cx="7452320" cy="1052735"/>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Policijas dežūrdaļu darbs</a:t>
            </a:r>
          </a:p>
        </p:txBody>
      </p:sp>
      <p:graphicFrame>
        <p:nvGraphicFramePr>
          <p:cNvPr id="50181" name="Object 11"/>
          <p:cNvGraphicFramePr>
            <a:graphicFrameLocks noGrp="1" noChangeAspect="1"/>
          </p:cNvGraphicFramePr>
          <p:nvPr>
            <p:ph sz="half" idx="1"/>
          </p:nvPr>
        </p:nvGraphicFramePr>
        <p:xfrm>
          <a:off x="5168900" y="3017838"/>
          <a:ext cx="3854450" cy="3630612"/>
        </p:xfrm>
        <a:graphic>
          <a:graphicData uri="http://schemas.openxmlformats.org/presentationml/2006/ole">
            <mc:AlternateContent xmlns:mc="http://schemas.openxmlformats.org/markup-compatibility/2006">
              <mc:Choice xmlns:v="urn:schemas-microsoft-com:vml" Requires="v">
                <p:oleObj spid="_x0000_s50189" r:id="rId3" imgW="3853006" imgH="3633531" progId="Excel.Chart.8">
                  <p:embed/>
                </p:oleObj>
              </mc:Choice>
              <mc:Fallback>
                <p:oleObj r:id="rId3" imgW="3853006" imgH="3633531" progId="Excel.Chart.8">
                  <p:embed/>
                  <p:pic>
                    <p:nvPicPr>
                      <p:cNvPr id="0" name="Object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3017838"/>
                        <a:ext cx="3854450" cy="3630612"/>
                      </a:xfrm>
                      <a:prstGeom prst="rect">
                        <a:avLst/>
                      </a:prstGeom>
                    </p:spPr>
                  </p:pic>
                </p:oleObj>
              </mc:Fallback>
            </mc:AlternateContent>
          </a:graphicData>
        </a:graphic>
      </p:graphicFrame>
      <p:sp>
        <p:nvSpPr>
          <p:cNvPr id="8" name="TextBox 7"/>
          <p:cNvSpPr txBox="1"/>
          <p:nvPr/>
        </p:nvSpPr>
        <p:spPr>
          <a:xfrm>
            <a:off x="0" y="1628800"/>
            <a:ext cx="8964488" cy="1477328"/>
          </a:xfrm>
          <a:prstGeom prst="rect">
            <a:avLst/>
          </a:prstGeom>
          <a:noFill/>
        </p:spPr>
        <p:txBody>
          <a:bodyPr>
            <a:spAutoFit/>
          </a:bodyPr>
          <a:lstStyle/>
          <a:p>
            <a:pPr marL="180000" algn="just" defTabSz="360000">
              <a:spcBef>
                <a:spcPts val="600"/>
              </a:spcBef>
              <a:spcAft>
                <a:spcPts val="0"/>
              </a:spcAft>
              <a:buClr>
                <a:schemeClr val="accent1"/>
              </a:buClr>
              <a:buSzPct val="80000"/>
              <a:buFont typeface="Wingdings 2" pitchFamily="18" charset="2"/>
              <a:buNone/>
              <a:defRPr/>
            </a:pPr>
            <a:r>
              <a:rPr lang="lv-LV" sz="2000" dirty="0">
                <a:solidFill>
                  <a:schemeClr val="tx1"/>
                </a:solidFill>
                <a:latin typeface="Times New Roman" pitchFamily="18" charset="0"/>
                <a:cs typeface="Times New Roman" pitchFamily="18" charset="0"/>
              </a:rPr>
              <a:t>Apkalpoti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50 969 </a:t>
            </a:r>
            <a:r>
              <a:rPr lang="lv-LV" sz="2400" dirty="0">
                <a:ln w="3175">
                  <a:solidFill>
                    <a:srgbClr val="003300"/>
                  </a:solidFill>
                </a:ln>
                <a:solidFill>
                  <a:schemeClr val="tx1"/>
                </a:solidFill>
                <a:latin typeface="Times New Roman" pitchFamily="18" charset="0"/>
                <a:cs typeface="Times New Roman" pitchFamily="18" charset="0"/>
              </a:rPr>
              <a:t>	</a:t>
            </a:r>
            <a:r>
              <a:rPr lang="lv-LV" sz="1600" b="0" dirty="0">
                <a:solidFill>
                  <a:schemeClr val="tx1"/>
                </a:solidFill>
                <a:latin typeface="Times New Roman" pitchFamily="18" charset="0"/>
                <a:cs typeface="Times New Roman" pitchFamily="18" charset="0"/>
              </a:rPr>
              <a:t>(+6.8%)	  </a:t>
            </a:r>
            <a:r>
              <a:rPr lang="lv-LV" sz="2000" dirty="0">
                <a:solidFill>
                  <a:schemeClr val="tx1"/>
                </a:solidFill>
                <a:latin typeface="Times New Roman" pitchFamily="18" charset="0"/>
                <a:cs typeface="Times New Roman" pitchFamily="18" charset="0"/>
              </a:rPr>
              <a:t>iedzīvotāju izsaukumi, t.sk.</a:t>
            </a:r>
            <a:endParaRPr lang="lv-LV" sz="2000" dirty="0">
              <a:solidFill>
                <a:schemeClr val="tx1"/>
              </a:solidFill>
              <a:latin typeface="Times New Roman" pitchFamily="18" charset="0"/>
              <a:cs typeface="Times New Roman" pitchFamily="18" charset="0"/>
            </a:endParaRPr>
          </a:p>
          <a:p>
            <a:pPr marL="180000" algn="just" defTabSz="360000">
              <a:spcBef>
                <a:spcPts val="600"/>
              </a:spcBef>
              <a:spcAft>
                <a:spcPts val="0"/>
              </a:spcAft>
              <a:buClr>
                <a:schemeClr val="accent1"/>
              </a:buClr>
              <a:buSzPct val="80000"/>
              <a:buFont typeface="Wingdings 2" pitchFamily="18" charset="2"/>
              <a:buNone/>
              <a:defRPr/>
            </a:pPr>
            <a:r>
              <a:rPr lang="lv-LV" sz="2400" dirty="0">
                <a:ln w="3175">
                  <a:solidFill>
                    <a:srgbClr val="003300"/>
                  </a:solidFill>
                </a:ln>
                <a:solidFill>
                  <a:schemeClr val="tx1"/>
                </a:solidFill>
                <a:latin typeface="Times New Roman" pitchFamily="18" charset="0"/>
                <a:cs typeface="Times New Roman" pitchFamily="18" charset="0"/>
              </a:rPr>
              <a:t>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3 803 </a:t>
            </a:r>
            <a:r>
              <a:rPr lang="lv-LV" sz="2400" dirty="0">
                <a:ln w="3175">
                  <a:solidFill>
                    <a:srgbClr val="003300"/>
                  </a:solidFill>
                </a:ln>
                <a:solidFill>
                  <a:schemeClr val="tx1"/>
                </a:solidFill>
                <a:latin typeface="Times New Roman" pitchFamily="18" charset="0"/>
                <a:cs typeface="Times New Roman" pitchFamily="18" charset="0"/>
              </a:rPr>
              <a:t>	</a:t>
            </a:r>
            <a:r>
              <a:rPr lang="lv-LV" sz="1600" b="0" dirty="0">
                <a:solidFill>
                  <a:schemeClr val="tx1"/>
                </a:solidFill>
                <a:latin typeface="Times New Roman" pitchFamily="18" charset="0"/>
                <a:cs typeface="Times New Roman" pitchFamily="18" charset="0"/>
              </a:rPr>
              <a:t>(-15.5%) </a:t>
            </a:r>
            <a:r>
              <a:rPr lang="lv-LV" sz="2000" dirty="0">
                <a:solidFill>
                  <a:schemeClr val="tx1"/>
                </a:solidFill>
                <a:latin typeface="Times New Roman" pitchFamily="18" charset="0"/>
                <a:cs typeface="Times New Roman" pitchFamily="18" charset="0"/>
              </a:rPr>
              <a:t>izsaukumi </a:t>
            </a:r>
            <a:r>
              <a:rPr lang="lv-LV" sz="2000" dirty="0">
                <a:solidFill>
                  <a:schemeClr val="tx1"/>
                </a:solidFill>
                <a:latin typeface="Times New Roman" pitchFamily="18" charset="0"/>
                <a:cs typeface="Times New Roman" pitchFamily="18" charset="0"/>
              </a:rPr>
              <a:t>par konfliktiem un vardarbību ģimenē</a:t>
            </a:r>
            <a:endParaRPr lang="lv-LV" sz="1400" b="0" dirty="0">
              <a:solidFill>
                <a:schemeClr val="tx1"/>
              </a:solidFill>
              <a:latin typeface="Times New Roman" pitchFamily="18" charset="0"/>
              <a:cs typeface="Times New Roman" pitchFamily="18" charset="0"/>
            </a:endParaRPr>
          </a:p>
          <a:p>
            <a:pPr marL="180000" algn="just" defTabSz="360000">
              <a:spcBef>
                <a:spcPts val="600"/>
              </a:spcBef>
              <a:spcAft>
                <a:spcPts val="600"/>
              </a:spcAft>
              <a:buClr>
                <a:schemeClr val="accent1"/>
              </a:buClr>
              <a:buSzPct val="80000"/>
              <a:buFont typeface="Wingdings 2" pitchFamily="18" charset="2"/>
              <a:buNone/>
              <a:defRPr/>
            </a:pPr>
            <a:r>
              <a:rPr lang="lv-LV" sz="2000" dirty="0">
                <a:solidFill>
                  <a:schemeClr val="tx1"/>
                </a:solidFill>
                <a:latin typeface="Times New Roman" pitchFamily="18" charset="0"/>
                <a:cs typeface="Times New Roman" pitchFamily="18" charset="0"/>
              </a:rPr>
              <a:t>Vidēji diennaktī </a:t>
            </a:r>
            <a:r>
              <a:rPr lang="lv-LV" sz="2000" dirty="0">
                <a:solidFill>
                  <a:schemeClr val="tx1"/>
                </a:solidFill>
                <a:latin typeface="Times New Roman" pitchFamily="18" charset="0"/>
                <a:cs typeface="Times New Roman" pitchFamily="18" charset="0"/>
              </a:rPr>
              <a:t>izbrauca uz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140</a:t>
            </a:r>
            <a:r>
              <a:rPr lang="lv-LV" sz="3200" dirty="0">
                <a:ln w="3175">
                  <a:solidFill>
                    <a:srgbClr val="003300"/>
                  </a:solidFill>
                </a:ln>
                <a:solidFill>
                  <a:schemeClr val="tx1"/>
                </a:solidFill>
                <a:latin typeface="Times New Roman" pitchFamily="18" charset="0"/>
                <a:cs typeface="Times New Roman" pitchFamily="18" charset="0"/>
              </a:rPr>
              <a:t> </a:t>
            </a:r>
            <a:r>
              <a:rPr lang="lv-LV" sz="1600" b="0" dirty="0">
                <a:solidFill>
                  <a:schemeClr val="tx1"/>
                </a:solidFill>
                <a:latin typeface="Times New Roman" pitchFamily="18" charset="0"/>
                <a:cs typeface="Times New Roman" pitchFamily="18" charset="0"/>
              </a:rPr>
              <a:t>(+6.8%) </a:t>
            </a:r>
            <a:r>
              <a:rPr lang="lv-LV" sz="2000" dirty="0">
                <a:solidFill>
                  <a:schemeClr val="tx1"/>
                </a:solidFill>
                <a:latin typeface="Times New Roman" pitchFamily="18" charset="0"/>
                <a:cs typeface="Times New Roman" pitchFamily="18" charset="0"/>
              </a:rPr>
              <a:t>izsaukumiem </a:t>
            </a:r>
            <a:r>
              <a:rPr lang="lv-LV" sz="2000" dirty="0">
                <a:solidFill>
                  <a:schemeClr val="tx1"/>
                </a:solidFill>
                <a:latin typeface="Times New Roman" pitchFamily="18" charset="0"/>
                <a:cs typeface="Times New Roman" pitchFamily="18" charset="0"/>
              </a:rPr>
              <a:t>							</a:t>
            </a:r>
          </a:p>
        </p:txBody>
      </p:sp>
      <p:sp>
        <p:nvSpPr>
          <p:cNvPr id="18" name="TextBox 17"/>
          <p:cNvSpPr txBox="1"/>
          <p:nvPr/>
        </p:nvSpPr>
        <p:spPr>
          <a:xfrm>
            <a:off x="0" y="3717032"/>
            <a:ext cx="5148064" cy="2215991"/>
          </a:xfrm>
          <a:prstGeom prst="rect">
            <a:avLst/>
          </a:prstGeom>
          <a:noFill/>
        </p:spPr>
        <p:txBody>
          <a:bodyPr>
            <a:spAutoFit/>
          </a:bodyPr>
          <a:lstStyle/>
          <a:p>
            <a:pPr marL="180000" algn="just">
              <a:spcBef>
                <a:spcPts val="600"/>
              </a:spcBef>
              <a:spcAft>
                <a:spcPts val="0"/>
              </a:spcAft>
              <a:buClr>
                <a:srgbClr val="003300"/>
              </a:buClr>
              <a:buSzPct val="100000"/>
              <a:defRPr/>
            </a:pP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a:t>
            </a:r>
            <a:r>
              <a:rPr lang="lv-LV" sz="2000" dirty="0">
                <a:solidFill>
                  <a:schemeClr val="tx1"/>
                </a:solidFill>
                <a:latin typeface="Times New Roman" pitchFamily="18" charset="0"/>
                <a:cs typeface="Times New Roman" pitchFamily="18" charset="0"/>
              </a:rPr>
              <a:t> </a:t>
            </a:r>
            <a:r>
              <a:rPr lang="lv-LV" sz="2000" dirty="0">
                <a:solidFill>
                  <a:schemeClr val="tx1"/>
                </a:solidFill>
                <a:latin typeface="Times New Roman" pitchFamily="18" charset="0"/>
                <a:cs typeface="Times New Roman" pitchFamily="18" charset="0"/>
              </a:rPr>
              <a:t>izsaukuma vidējais apkalpošanas </a:t>
            </a:r>
            <a:r>
              <a:rPr lang="lv-LV" sz="2000" dirty="0">
                <a:solidFill>
                  <a:schemeClr val="tx1"/>
                </a:solidFill>
                <a:latin typeface="Times New Roman" pitchFamily="18" charset="0"/>
                <a:cs typeface="Times New Roman" pitchFamily="18" charset="0"/>
              </a:rPr>
              <a:t>laiks -</a:t>
            </a:r>
            <a:endParaRPr lang="lv-LV" sz="2000" dirty="0">
              <a:solidFill>
                <a:schemeClr val="tx1"/>
              </a:solidFill>
              <a:latin typeface="Times New Roman" pitchFamily="18" charset="0"/>
              <a:cs typeface="Times New Roman" pitchFamily="18" charset="0"/>
            </a:endParaRPr>
          </a:p>
          <a:p>
            <a:pPr marL="180000" algn="just">
              <a:spcBef>
                <a:spcPts val="0"/>
              </a:spcBef>
              <a:spcAft>
                <a:spcPts val="600"/>
              </a:spcAft>
              <a:buClr>
                <a:srgbClr val="003300"/>
              </a:buClr>
              <a:buSzPct val="100000"/>
              <a:defRPr/>
            </a:pPr>
            <a:r>
              <a:rPr lang="lv-LV" sz="2400" dirty="0">
                <a:ln w="3175">
                  <a:solidFill>
                    <a:srgbClr val="003300"/>
                  </a:solidFill>
                </a:ln>
                <a:solidFill>
                  <a:schemeClr val="tx1"/>
                </a:solidFill>
                <a:latin typeface="Times New Roman" pitchFamily="18" charset="0"/>
                <a:cs typeface="Times New Roman" pitchFamily="18" charset="0"/>
              </a:rPr>
              <a:t>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30 </a:t>
            </a:r>
            <a:r>
              <a:rPr lang="lv-LV" sz="2400" dirty="0">
                <a:ln w="3175">
                  <a:solidFill>
                    <a:schemeClr val="accent1">
                      <a:lumMod val="50000"/>
                    </a:schemeClr>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minūtes</a:t>
            </a:r>
            <a:r>
              <a:rPr lang="lv-LV" sz="2000" dirty="0">
                <a:solidFill>
                  <a:schemeClr val="tx1"/>
                </a:solidFill>
                <a:latin typeface="Times New Roman" pitchFamily="18" charset="0"/>
                <a:cs typeface="Times New Roman" pitchFamily="18" charset="0"/>
              </a:rPr>
              <a:t>,</a:t>
            </a:r>
          </a:p>
          <a:p>
            <a:pPr marL="180000" algn="just">
              <a:spcBef>
                <a:spcPts val="600"/>
              </a:spcBef>
              <a:spcAft>
                <a:spcPts val="600"/>
              </a:spcAft>
              <a:buClr>
                <a:srgbClr val="003300"/>
              </a:buClr>
              <a:buSzPct val="100000"/>
              <a:defRPr/>
            </a:pPr>
            <a:r>
              <a:rPr lang="lv-LV" sz="2000" dirty="0">
                <a:solidFill>
                  <a:schemeClr val="tx1"/>
                </a:solidFill>
                <a:latin typeface="Times New Roman" pitchFamily="18" charset="0"/>
                <a:cs typeface="Times New Roman" pitchFamily="18" charset="0"/>
              </a:rPr>
              <a:t>kas ietver policijas darbinieku nokļūšanu līdz notikuma vietai, notikuma apstākļu noskaidrošanu un fiksēšanu, pārkāpēju </a:t>
            </a:r>
            <a:r>
              <a:rPr lang="lv-LV" sz="2000" dirty="0">
                <a:solidFill>
                  <a:schemeClr val="tx1"/>
                </a:solidFill>
                <a:latin typeface="Times New Roman" pitchFamily="18" charset="0"/>
                <a:cs typeface="Times New Roman" pitchFamily="18" charset="0"/>
              </a:rPr>
              <a:t>transportēšanu</a:t>
            </a:r>
            <a:endParaRPr lang="lv-LV" sz="2000" dirty="0">
              <a:solidFill>
                <a:schemeClr val="tx1"/>
              </a:solidFill>
              <a:latin typeface="Times New Roman" pitchFamily="18" charset="0"/>
              <a:cs typeface="Times New Roman" pitchFamily="18" charset="0"/>
            </a:endParaRPr>
          </a:p>
        </p:txBody>
      </p:sp>
      <p:pic>
        <p:nvPicPr>
          <p:cNvPr id="50184" name="Рисунок 8" descr="2009121015052847913_o.jpg"/>
          <p:cNvPicPr>
            <a:picLocks noChangeAspect="1"/>
          </p:cNvPicPr>
          <p:nvPr/>
        </p:nvPicPr>
        <p:blipFill>
          <a:blip r:embed="rId5">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348" name="Rectangle 12"/>
          <p:cNvSpPr>
            <a:spLocks noGrp="1" noChangeAspect="1"/>
          </p:cNvSpPr>
          <p:nvPr>
            <p:ph type="title"/>
          </p:nvPr>
        </p:nvSpPr>
        <p:spPr>
          <a:xfrm>
            <a:off x="1691680" y="0"/>
            <a:ext cx="7452320" cy="980728"/>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Tiesvedība</a:t>
            </a:r>
          </a:p>
        </p:txBody>
      </p:sp>
      <p:sp>
        <p:nvSpPr>
          <p:cNvPr id="3076" name="Rectangle 15"/>
          <p:cNvSpPr>
            <a:spLocks noGrp="1"/>
          </p:cNvSpPr>
          <p:nvPr>
            <p:ph type="body" sz="half" idx="1"/>
          </p:nvPr>
        </p:nvSpPr>
        <p:spPr>
          <a:xfrm>
            <a:off x="0" y="1412776"/>
            <a:ext cx="9144000" cy="576064"/>
          </a:xfrm>
          <a:ln>
            <a:miter lim="800000"/>
            <a:headEnd/>
            <a:tailEnd/>
          </a:ln>
        </p:spPr>
        <p:txBody>
          <a:bodyPr rtlCol="0">
            <a:normAutofit/>
          </a:bodyPr>
          <a:lstStyle/>
          <a:p>
            <a:pPr marL="180000" indent="0" algn="just" defTabSz="360000" eaLnBrk="1" fontAlgn="auto" hangingPunct="1">
              <a:lnSpc>
                <a:spcPct val="90000"/>
              </a:lnSpc>
              <a:spcBef>
                <a:spcPts val="600"/>
              </a:spcBef>
              <a:spcAft>
                <a:spcPts val="1200"/>
              </a:spcAft>
              <a:buFont typeface="Wingdings 2" pitchFamily="18" charset="2"/>
              <a:buNone/>
              <a:tabLst>
                <a:tab pos="36000" algn="l"/>
              </a:tabLst>
              <a:defRPr/>
            </a:pPr>
            <a:r>
              <a:rPr lang="lv-LV" sz="2000" b="1" dirty="0" smtClean="0">
                <a:latin typeface="Times New Roman" pitchFamily="18" charset="0"/>
                <a:cs typeface="Times New Roman" pitchFamily="18" charset="0"/>
              </a:rPr>
              <a:t>Reģistrētas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323</a:t>
            </a:r>
            <a:r>
              <a:rPr lang="lv-LV" sz="20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000" b="1" dirty="0" smtClean="0">
                <a:latin typeface="Times New Roman" pitchFamily="18" charset="0"/>
                <a:cs typeface="Times New Roman" pitchFamily="18" charset="0"/>
              </a:rPr>
              <a:t>jaunas tieslietas</a:t>
            </a:r>
          </a:p>
        </p:txBody>
      </p:sp>
      <p:pic>
        <p:nvPicPr>
          <p:cNvPr id="51206" name="Рисунок 8" descr="2009121015052847913_o.jpg"/>
          <p:cNvPicPr>
            <a:picLocks noChangeAspect="1"/>
          </p:cNvPicPr>
          <p:nvPr/>
        </p:nvPicPr>
        <p:blipFill>
          <a:blip r:embed="rId3">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07" name="Диаграмма 7"/>
          <p:cNvGraphicFramePr>
            <a:graphicFrameLocks/>
          </p:cNvGraphicFramePr>
          <p:nvPr/>
        </p:nvGraphicFramePr>
        <p:xfrm>
          <a:off x="-50800" y="2225675"/>
          <a:ext cx="8994775" cy="4422775"/>
        </p:xfrm>
        <a:graphic>
          <a:graphicData uri="http://schemas.openxmlformats.org/presentationml/2006/ole">
            <mc:AlternateContent xmlns:mc="http://schemas.openxmlformats.org/markup-compatibility/2006">
              <mc:Choice xmlns:v="urn:schemas-microsoft-com:vml" Requires="v">
                <p:oleObj spid="_x0000_s51212" r:id="rId4" imgW="8992379" imgH="4426080" progId="Excel.Chart.8">
                  <p:embed/>
                </p:oleObj>
              </mc:Choice>
              <mc:Fallback>
                <p:oleObj r:id="rId4" imgW="8992379" imgH="4426080" progId="Excel.Chart.8">
                  <p:embed/>
                  <p:pic>
                    <p:nvPicPr>
                      <p:cNvPr id="0" name="Диаграмма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225675"/>
                        <a:ext cx="8994775" cy="442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Группа 12"/>
          <p:cNvGrpSpPr>
            <a:grpSpLocks/>
          </p:cNvGrpSpPr>
          <p:nvPr/>
        </p:nvGrpSpPr>
        <p:grpSpPr bwMode="auto">
          <a:xfrm>
            <a:off x="0" y="0"/>
            <a:ext cx="9144000" cy="6858000"/>
            <a:chOff x="0" y="0"/>
            <a:chExt cx="9144000" cy="6858000"/>
          </a:xfrm>
        </p:grpSpPr>
        <p:sp>
          <p:nvSpPr>
            <p:cNvPr id="14" name="Прямоугольник 13"/>
            <p:cNvSpPr/>
            <p:nvPr/>
          </p:nvSpPr>
          <p:spPr>
            <a:xfrm rot="5400000">
              <a:off x="-3231356" y="3231356"/>
              <a:ext cx="6858000"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6" name="Прямоугольник 15"/>
            <p:cNvSpPr/>
            <p:nvPr/>
          </p:nvSpPr>
          <p:spPr>
            <a:xfrm rot="5400000">
              <a:off x="5507832" y="3221831"/>
              <a:ext cx="68580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7" name="Прямоугольник 16"/>
            <p:cNvSpPr/>
            <p:nvPr/>
          </p:nvSpPr>
          <p:spPr>
            <a:xfrm>
              <a:off x="0" y="0"/>
              <a:ext cx="9144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8" name="Прямоугольник 17"/>
            <p:cNvSpPr/>
            <p:nvPr/>
          </p:nvSpPr>
          <p:spPr>
            <a:xfrm>
              <a:off x="0" y="5499100"/>
              <a:ext cx="9144000" cy="135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grpSp>
      <p:sp>
        <p:nvSpPr>
          <p:cNvPr id="22" name="Прямоугольник 21"/>
          <p:cNvSpPr/>
          <p:nvPr/>
        </p:nvSpPr>
        <p:spPr>
          <a:xfrm>
            <a:off x="0" y="0"/>
            <a:ext cx="9144000"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14348" name="Rectangle 12"/>
          <p:cNvSpPr>
            <a:spLocks noGrp="1" noChangeAspect="1"/>
          </p:cNvSpPr>
          <p:nvPr>
            <p:ph type="title"/>
          </p:nvPr>
        </p:nvSpPr>
        <p:spPr>
          <a:xfrm>
            <a:off x="1691680" y="0"/>
            <a:ext cx="7452320" cy="980728"/>
          </a:xfrm>
          <a:ln>
            <a:miter lim="800000"/>
            <a:headEnd/>
            <a:tailEnd/>
          </a:ln>
        </p:spPr>
        <p:txBody>
          <a:bodyPr/>
          <a:lstStyle/>
          <a:p>
            <a:pPr marL="484188" indent="-484188" eaLnBrk="1" hangingPunct="1">
              <a:defRPr/>
            </a:pPr>
            <a:r>
              <a:rPr lang="lv-LV" sz="3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Times New Roman" pitchFamily="18" charset="0"/>
                <a:ea typeface="+mn-ea"/>
                <a:cs typeface="Times New Roman" pitchFamily="18" charset="0"/>
              </a:rPr>
              <a:t>Personu iesniegumi</a:t>
            </a:r>
          </a:p>
        </p:txBody>
      </p:sp>
      <p:sp>
        <p:nvSpPr>
          <p:cNvPr id="3076" name="Rectangle 15"/>
          <p:cNvSpPr>
            <a:spLocks noGrp="1"/>
          </p:cNvSpPr>
          <p:nvPr>
            <p:ph type="body" sz="half" idx="1"/>
          </p:nvPr>
        </p:nvSpPr>
        <p:spPr>
          <a:xfrm>
            <a:off x="0" y="1124744"/>
            <a:ext cx="9144000" cy="576064"/>
          </a:xfrm>
          <a:ln>
            <a:miter lim="800000"/>
            <a:headEnd/>
            <a:tailEnd/>
          </a:ln>
        </p:spPr>
        <p:txBody>
          <a:bodyPr rtlCol="0">
            <a:normAutofit/>
          </a:bodyPr>
          <a:lstStyle/>
          <a:p>
            <a:pPr marL="180000" indent="0" algn="just" eaLnBrk="1" fontAlgn="auto" hangingPunct="1">
              <a:lnSpc>
                <a:spcPct val="90000"/>
              </a:lnSpc>
              <a:spcBef>
                <a:spcPts val="600"/>
              </a:spcBef>
              <a:spcAft>
                <a:spcPts val="0"/>
              </a:spcAft>
              <a:buFont typeface="Wingdings 2" pitchFamily="18" charset="2"/>
              <a:buNone/>
              <a:defRPr/>
            </a:pPr>
            <a:r>
              <a:rPr lang="lv-LV" sz="2000" b="1" dirty="0" smtClean="0">
                <a:latin typeface="Times New Roman" pitchFamily="18" charset="0"/>
                <a:cs typeface="Times New Roman" pitchFamily="18" charset="0"/>
              </a:rPr>
              <a:t>Saņemti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10</a:t>
            </a:r>
            <a:r>
              <a:rPr lang="lv-LV" sz="2400" b="1" dirty="0" smtClean="0">
                <a:ln w="3175">
                  <a:solidFill>
                    <a:srgbClr val="003300"/>
                  </a:solidFill>
                </a:ln>
                <a:effectLst>
                  <a:glow rad="101600">
                    <a:schemeClr val="accent2">
                      <a:satMod val="175000"/>
                      <a:alpha val="40000"/>
                    </a:schemeClr>
                  </a:glow>
                </a:effectLst>
                <a:latin typeface="Times New Roman" pitchFamily="18" charset="0"/>
                <a:cs typeface="Times New Roman" pitchFamily="18" charset="0"/>
              </a:rPr>
              <a:t> </a:t>
            </a:r>
            <a:r>
              <a:rPr lang="lv-LV" sz="2400" b="1" dirty="0" smtClean="0">
                <a:ln w="3175">
                  <a:solidFill>
                    <a:schemeClr val="accent1">
                      <a:lumMod val="50000"/>
                    </a:schemeClr>
                  </a:solidFill>
                </a:ln>
                <a:effectLst>
                  <a:outerShdw blurRad="38100" dist="38100" dir="2700000" algn="tl">
                    <a:srgbClr val="000000">
                      <a:alpha val="43137"/>
                    </a:srgbClr>
                  </a:outerShdw>
                </a:effectLst>
                <a:latin typeface="Times New Roman" pitchFamily="18" charset="0"/>
                <a:cs typeface="Times New Roman" pitchFamily="18" charset="0"/>
              </a:rPr>
              <a:t>237</a:t>
            </a:r>
            <a:r>
              <a:rPr lang="lv-LV" sz="2000" b="1" dirty="0" smtClean="0">
                <a:latin typeface="Times New Roman" pitchFamily="18" charset="0"/>
                <a:cs typeface="Times New Roman" pitchFamily="18" charset="0"/>
              </a:rPr>
              <a:t> </a:t>
            </a:r>
            <a:r>
              <a:rPr lang="lv-LV" sz="1600" dirty="0" smtClean="0">
                <a:latin typeface="Times New Roman" pitchFamily="18" charset="0"/>
                <a:cs typeface="Times New Roman" pitchFamily="18" charset="0"/>
              </a:rPr>
              <a:t>(+2%)</a:t>
            </a:r>
            <a:r>
              <a:rPr lang="lv-LV" sz="1600" dirty="0" smtClean="0">
                <a:ln>
                  <a:solidFill>
                    <a:srgbClr val="003300"/>
                  </a:solidFill>
                </a:ln>
                <a:latin typeface="Times New Roman" pitchFamily="18" charset="0"/>
                <a:cs typeface="Times New Roman" pitchFamily="18" charset="0"/>
              </a:rPr>
              <a:t> </a:t>
            </a:r>
            <a:r>
              <a:rPr lang="lv-LV" sz="2000" b="1" dirty="0" smtClean="0">
                <a:latin typeface="Times New Roman" pitchFamily="18" charset="0"/>
                <a:cs typeface="Times New Roman" pitchFamily="18" charset="0"/>
              </a:rPr>
              <a:t>personu iesniegumi</a:t>
            </a:r>
          </a:p>
        </p:txBody>
      </p:sp>
      <p:pic>
        <p:nvPicPr>
          <p:cNvPr id="52230" name="Рисунок 8" descr="2009121015052847913_o.jpg"/>
          <p:cNvPicPr>
            <a:picLocks noChangeAspect="1"/>
          </p:cNvPicPr>
          <p:nvPr/>
        </p:nvPicPr>
        <p:blipFill>
          <a:blip r:embed="rId3">
            <a:extLst>
              <a:ext uri="{28A0092B-C50C-407E-A947-70E740481C1C}">
                <a14:useLocalDpi xmlns:a14="http://schemas.microsoft.com/office/drawing/2010/main" val="0"/>
              </a:ext>
            </a:extLst>
          </a:blip>
          <a:srcRect t="20207"/>
          <a:stretch>
            <a:fillRect/>
          </a:stretch>
        </p:blipFill>
        <p:spPr bwMode="auto">
          <a:xfrm>
            <a:off x="0" y="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31" name="Диаграмма 25"/>
          <p:cNvGraphicFramePr>
            <a:graphicFrameLocks/>
          </p:cNvGraphicFramePr>
          <p:nvPr/>
        </p:nvGraphicFramePr>
        <p:xfrm>
          <a:off x="-50800" y="1433513"/>
          <a:ext cx="9245600" cy="5475287"/>
        </p:xfrm>
        <a:graphic>
          <a:graphicData uri="http://schemas.openxmlformats.org/presentationml/2006/ole">
            <mc:AlternateContent xmlns:mc="http://schemas.openxmlformats.org/markup-compatibility/2006">
              <mc:Choice xmlns:v="urn:schemas-microsoft-com:vml" Requires="v">
                <p:oleObj spid="_x0000_s52236" r:id="rId4" imgW="9242337" imgH="5474682" progId="Excel.Chart.8">
                  <p:embed/>
                </p:oleObj>
              </mc:Choice>
              <mc:Fallback>
                <p:oleObj r:id="rId4" imgW="9242337" imgH="5474682" progId="Excel.Chart.8">
                  <p:embed/>
                  <p:pic>
                    <p:nvPicPr>
                      <p:cNvPr id="0" name="Диаграмма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433513"/>
                        <a:ext cx="9245600" cy="547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8_Verve">
  <a:themeElements>
    <a:clrScheme name="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8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8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Verve">
  <a:themeElements>
    <a:clrScheme name="1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6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6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Verve">
  <a:themeElements>
    <a:clrScheme name="1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7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7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Verve">
  <a:themeElements>
    <a:clrScheme name="1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8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8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Verve">
  <a:themeElements>
    <a:clrScheme name="1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9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9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Verve">
  <a:themeElements>
    <a:clrScheme name="2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0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0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1_Verve">
  <a:themeElements>
    <a:clrScheme name="2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1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1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2_Verve">
  <a:themeElements>
    <a:clrScheme name="2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2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2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Verve">
  <a:themeElements>
    <a:clrScheme name="2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3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3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4_Verve">
  <a:themeElements>
    <a:clrScheme name="24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4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4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5_Verve">
  <a:themeElements>
    <a:clrScheme name="2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5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5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Verve">
  <a:themeElements>
    <a:clrScheme name="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9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9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6_Verve">
  <a:themeElements>
    <a:clrScheme name="2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6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6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7_Verve">
  <a:themeElements>
    <a:clrScheme name="2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7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7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8_Verve">
  <a:themeElements>
    <a:clrScheme name="2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8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8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9_Verve">
  <a:themeElements>
    <a:clrScheme name="2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9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9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0_Verve">
  <a:themeElements>
    <a:clrScheme name="3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0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0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1_Verve">
  <a:themeElements>
    <a:clrScheme name="3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1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1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2_Verve">
  <a:themeElements>
    <a:clrScheme name="3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2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2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3_Verve">
  <a:themeElements>
    <a:clrScheme name="3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3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3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4_Verve">
  <a:themeElements>
    <a:clrScheme name="34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4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4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5_Verve">
  <a:themeElements>
    <a:clrScheme name="3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5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5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Verve">
  <a:themeElements>
    <a:clrScheme name="1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0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0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6_Verve">
  <a:themeElements>
    <a:clrScheme name="3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6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6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7_Verve">
  <a:themeElements>
    <a:clrScheme name="3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7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7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8_Verve">
  <a:themeElements>
    <a:clrScheme name="3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8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8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9_Verve">
  <a:themeElements>
    <a:clrScheme name="3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39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9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39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0_Verve">
  <a:themeElements>
    <a:clrScheme name="4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40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0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0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1_Verve">
  <a:themeElements>
    <a:clrScheme name="4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41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1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2_Verve">
  <a:themeElements>
    <a:clrScheme name="4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42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2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3_Verve">
  <a:themeElements>
    <a:clrScheme name="4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43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3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4_Verve">
  <a:themeElements>
    <a:clrScheme name="44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fontScheme name="44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4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4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5_Verve">
  <a:themeElements>
    <a:clrScheme name="4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45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5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Verve">
  <a:themeElements>
    <a:clrScheme name="1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1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1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6_Verve">
  <a:themeElements>
    <a:clrScheme name="4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46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6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6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7_Verve">
  <a:themeElements>
    <a:clrScheme name="4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47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7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47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Verve">
  <a:themeElements>
    <a:clrScheme name="1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2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2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Verve">
  <a:themeElements>
    <a:clrScheme name="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2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2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Verve">
  <a:themeElements>
    <a:clrScheme name="1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3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3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Verve">
  <a:themeElements>
    <a:clrScheme name="14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4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4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Verve">
  <a:themeElements>
    <a:clrScheme name="1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fontScheme name="15_Verv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Verve 1">
        <a:dk1>
          <a:srgbClr val="000000"/>
        </a:dk1>
        <a:lt1>
          <a:srgbClr val="FFFFFF"/>
        </a:lt1>
        <a:dk2>
          <a:srgbClr val="4E5B6F"/>
        </a:dk2>
        <a:lt2>
          <a:srgbClr val="D6ECFF"/>
        </a:lt2>
        <a:accent1>
          <a:srgbClr val="7FD13B"/>
        </a:accent1>
        <a:accent2>
          <a:srgbClr val="EA157A"/>
        </a:accent2>
        <a:accent3>
          <a:srgbClr val="FFFFFF"/>
        </a:accent3>
        <a:accent4>
          <a:srgbClr val="000000"/>
        </a:accent4>
        <a:accent5>
          <a:srgbClr val="C0E5AF"/>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
      <a:clrScheme name="15_Verve 2">
        <a:dk1>
          <a:srgbClr val="000000"/>
        </a:dk1>
        <a:lt1>
          <a:srgbClr val="FFFFFF"/>
        </a:lt1>
        <a:dk2>
          <a:srgbClr val="4E5B6F"/>
        </a:dk2>
        <a:lt2>
          <a:srgbClr val="D6ECFF"/>
        </a:lt2>
        <a:accent1>
          <a:srgbClr val="FFCC00"/>
        </a:accent1>
        <a:accent2>
          <a:srgbClr val="EA157A"/>
        </a:accent2>
        <a:accent3>
          <a:srgbClr val="FFFFFF"/>
        </a:accent3>
        <a:accent4>
          <a:srgbClr val="000000"/>
        </a:accent4>
        <a:accent5>
          <a:srgbClr val="FFE2AA"/>
        </a:accent5>
        <a:accent6>
          <a:srgbClr val="D4126E"/>
        </a:accent6>
        <a:hlink>
          <a:srgbClr val="EB8803"/>
        </a:hlink>
        <a:folHlink>
          <a:srgbClr val="5F779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14163</TotalTime>
  <Words>598</Words>
  <Application>Microsoft Office PowerPoint</Application>
  <PresentationFormat>Slaidrāde ekrānā (4:3)</PresentationFormat>
  <Paragraphs>222</Paragraphs>
  <Slides>31</Slides>
  <Notes>7</Notes>
  <HiddenSlides>0</HiddenSlides>
  <MMClips>0</MMClips>
  <ScaleCrop>false</ScaleCrop>
  <HeadingPairs>
    <vt:vector size="8" baseType="variant">
      <vt:variant>
        <vt:lpstr>Lietotie fonti</vt:lpstr>
      </vt:variant>
      <vt:variant>
        <vt:i4>7</vt:i4>
      </vt:variant>
      <vt:variant>
        <vt:lpstr>Dizains</vt:lpstr>
      </vt:variant>
      <vt:variant>
        <vt:i4>42</vt:i4>
      </vt:variant>
      <vt:variant>
        <vt:lpstr>Iegulti OLE serveri</vt:lpstr>
      </vt:variant>
      <vt:variant>
        <vt:i4>1</vt:i4>
      </vt:variant>
      <vt:variant>
        <vt:lpstr>Slaidu virsraksti</vt:lpstr>
      </vt:variant>
      <vt:variant>
        <vt:i4>31</vt:i4>
      </vt:variant>
    </vt:vector>
  </HeadingPairs>
  <TitlesOfParts>
    <vt:vector size="81" baseType="lpstr">
      <vt:lpstr>Arial Unicode MS</vt:lpstr>
      <vt:lpstr>Arial</vt:lpstr>
      <vt:lpstr>Wingdings 2</vt:lpstr>
      <vt:lpstr>Verdana</vt:lpstr>
      <vt:lpstr>Calibri</vt:lpstr>
      <vt:lpstr>Symbol</vt:lpstr>
      <vt:lpstr>Times New Roman</vt:lpstr>
      <vt:lpstr>8_Verve</vt:lpstr>
      <vt:lpstr>9_Verve</vt:lpstr>
      <vt:lpstr>10_Verve</vt:lpstr>
      <vt:lpstr>11_Verve</vt:lpstr>
      <vt:lpstr>12_Verve</vt:lpstr>
      <vt:lpstr>2_Verve</vt:lpstr>
      <vt:lpstr>13_Verve</vt:lpstr>
      <vt:lpstr>14_Verve</vt:lpstr>
      <vt:lpstr>15_Verve</vt:lpstr>
      <vt:lpstr>16_Verve</vt:lpstr>
      <vt:lpstr>17_Verve</vt:lpstr>
      <vt:lpstr>18_Verve</vt:lpstr>
      <vt:lpstr>19_Verve</vt:lpstr>
      <vt:lpstr>20_Verve</vt:lpstr>
      <vt:lpstr>21_Verve</vt:lpstr>
      <vt:lpstr>22_Verve</vt:lpstr>
      <vt:lpstr>23_Verve</vt:lpstr>
      <vt:lpstr>24_Verve</vt:lpstr>
      <vt:lpstr>25_Verve</vt:lpstr>
      <vt:lpstr>26_Verve</vt:lpstr>
      <vt:lpstr>27_Verve</vt:lpstr>
      <vt:lpstr>28_Verve</vt:lpstr>
      <vt:lpstr>29_Verve</vt:lpstr>
      <vt:lpstr>30_Verve</vt:lpstr>
      <vt:lpstr>31_Verve</vt:lpstr>
      <vt:lpstr>32_Verve</vt:lpstr>
      <vt:lpstr>33_Verve</vt:lpstr>
      <vt:lpstr>34_Verve</vt:lpstr>
      <vt:lpstr>35_Verve</vt:lpstr>
      <vt:lpstr>36_Verve</vt:lpstr>
      <vt:lpstr>37_Verve</vt:lpstr>
      <vt:lpstr>38_Verve</vt:lpstr>
      <vt:lpstr>39_Verve</vt:lpstr>
      <vt:lpstr>40_Verve</vt:lpstr>
      <vt:lpstr>41_Verve</vt:lpstr>
      <vt:lpstr>42_Verve</vt:lpstr>
      <vt:lpstr>43_Verve</vt:lpstr>
      <vt:lpstr>44_Verve</vt:lpstr>
      <vt:lpstr>45_Verve</vt:lpstr>
      <vt:lpstr>46_Verve</vt:lpstr>
      <vt:lpstr>47_Verve</vt:lpstr>
      <vt:lpstr>Тема Office</vt:lpstr>
      <vt:lpstr>Microsoft Office Excel Chart</vt:lpstr>
      <vt:lpstr>PowerPoint prezentācija</vt:lpstr>
      <vt:lpstr>PowerPoint prezentācija</vt:lpstr>
      <vt:lpstr>Personāla sastāvs </vt:lpstr>
      <vt:lpstr>Personāla apmācība </vt:lpstr>
      <vt:lpstr>Personālsastāva izglītības līmenis </vt:lpstr>
      <vt:lpstr>Personālsastāva dienesta pārbaudes </vt:lpstr>
      <vt:lpstr>Policijas dežūrdaļu darbs</vt:lpstr>
      <vt:lpstr>Tiesvedība</vt:lpstr>
      <vt:lpstr>Personu iesniegumi</vt:lpstr>
      <vt:lpstr>Aizturētās personas</vt:lpstr>
      <vt:lpstr>Pārkāpumu fiksēšana</vt:lpstr>
      <vt:lpstr>Pārkāpumu fiksēšana</vt:lpstr>
      <vt:lpstr>Video novērošanas centrs</vt:lpstr>
      <vt:lpstr>Kārtības nodrošināšana pilsētas transportā</vt:lpstr>
      <vt:lpstr>Bērnu likumpārkāpumu profilakse</vt:lpstr>
      <vt:lpstr>Fiksētie nepilngadīgo pārkāpumi</vt:lpstr>
      <vt:lpstr>Bērnu tiesību aizsardzība </vt:lpstr>
      <vt:lpstr>Glābšanas darbi </vt:lpstr>
      <vt:lpstr>Civilā aizsardzība </vt:lpstr>
      <vt:lpstr>Ūdens satiksmes un zvejniecības kontrole </vt:lpstr>
      <vt:lpstr>Darbs ar ārvalstu tūristiem</vt:lpstr>
      <vt:lpstr>Saskarsme ar ārvalstu tūristiem</vt:lpstr>
      <vt:lpstr>Masu pasākumi</vt:lpstr>
      <vt:lpstr>RPP aktivitātes interneta vidē</vt:lpstr>
      <vt:lpstr>RPP popularitāte interneta vidē</vt:lpstr>
      <vt:lpstr>Realizētie projekti</vt:lpstr>
      <vt:lpstr>RPP 2011.gadā - vidēji diennaktī </vt:lpstr>
      <vt:lpstr>RPP prioritārie darbības virzieni 2012.gadā </vt:lpstr>
      <vt:lpstr>RPP galvenie virzieni 2012.gadā </vt:lpstr>
      <vt:lpstr>RPP galvenie virzieni 2012.gadā </vt:lpstr>
      <vt:lpstr>Paldies par uzmanību!</vt:lpstr>
    </vt:vector>
  </TitlesOfParts>
  <Company>RPP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Rīgas pašvaldības policijas darbība 2011.gadā</dc:title>
  <dc:creator>Žanna Bodinka</dc:creator>
  <cp:lastModifiedBy>Toms Sadovskis</cp:lastModifiedBy>
  <cp:revision>1423</cp:revision>
  <dcterms:created xsi:type="dcterms:W3CDTF">2008-01-16T16:07:50Z</dcterms:created>
  <dcterms:modified xsi:type="dcterms:W3CDTF">2016-11-11T12:07:43Z</dcterms:modified>
</cp:coreProperties>
</file>