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7" r:id="rId8"/>
  </p:sldMasterIdLst>
  <p:notesMasterIdLst>
    <p:notesMasterId r:id="rId40"/>
  </p:notesMasterIdLst>
  <p:handoutMasterIdLst>
    <p:handoutMasterId r:id="rId41"/>
  </p:handoutMasterIdLst>
  <p:sldIdLst>
    <p:sldId id="256" r:id="rId9"/>
    <p:sldId id="298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0" r:id="rId25"/>
    <p:sldId id="281" r:id="rId26"/>
    <p:sldId id="292" r:id="rId27"/>
    <p:sldId id="293" r:id="rId28"/>
    <p:sldId id="294" r:id="rId29"/>
    <p:sldId id="295" r:id="rId30"/>
    <p:sldId id="296" r:id="rId31"/>
    <p:sldId id="299" r:id="rId32"/>
    <p:sldId id="303" r:id="rId33"/>
    <p:sldId id="301" r:id="rId34"/>
    <p:sldId id="283" r:id="rId35"/>
    <p:sldId id="302" r:id="rId36"/>
    <p:sldId id="265" r:id="rId37"/>
    <p:sldId id="289" r:id="rId38"/>
    <p:sldId id="260" r:id="rId39"/>
  </p:sldIdLst>
  <p:sldSz cx="13004800" cy="9753600"/>
  <p:notesSz cx="6784975" cy="9929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171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34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511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68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5851" algn="l" defTabSz="91434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020" algn="l" defTabSz="91434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191" algn="l" defTabSz="91434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360" algn="l" defTabSz="914340" rtl="0" eaLnBrk="1" latinLnBrk="0" hangingPunct="1">
      <a:defRPr sz="4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1FF"/>
    <a:srgbClr val="990033"/>
    <a:srgbClr val="660033"/>
    <a:srgbClr val="800000"/>
    <a:srgbClr val="C39BE1"/>
    <a:srgbClr val="9999FF"/>
    <a:srgbClr val="9966FF"/>
    <a:srgbClr val="0000FF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3" autoAdjust="0"/>
    <p:restoredTop sz="94556" autoAdjust="0"/>
  </p:normalViewPr>
  <p:slideViewPr>
    <p:cSldViewPr>
      <p:cViewPr varScale="1">
        <p:scale>
          <a:sx n="49" d="100"/>
          <a:sy n="49" d="100"/>
        </p:scale>
        <p:origin x="-972" y="-9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oskarsl\Desktop\RPP%20Statistika.xlsx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oskarsl\Desktop\10.10.2013\RPP%20Statistika.xlsx" TargetMode="External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oskarsl\Desktop\10.10.2013\RPP%20Statistika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lv-LV" sz="200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lv-LV" sz="2000" noProof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Policijas </a:t>
            </a:r>
            <a:r>
              <a:rPr lang="lv-LV" sz="200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izsaukumi</a:t>
            </a:r>
          </a:p>
        </c:rich>
      </c:tx>
      <c:layout>
        <c:manualLayout>
          <c:xMode val="edge"/>
          <c:yMode val="edge"/>
          <c:x val="0.51712208792448477"/>
          <c:y val="1.6449853913240747E-2"/>
        </c:manualLayout>
      </c:layout>
      <c:overlay val="0"/>
    </c:title>
    <c:autoTitleDeleted val="0"/>
    <c:view3D>
      <c:rotX val="10"/>
      <c:rotY val="20"/>
      <c:depthPercent val="13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8.094057972498199E-2"/>
          <c:y val="2.1731205851520236E-2"/>
          <c:w val="0.94650191353490065"/>
          <c:h val="0.95653756725443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policijas izsaukumi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843">
              <a:solidFill>
                <a:srgbClr val="E7DEC9">
                  <a:lumMod val="10000"/>
                </a:srgbClr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096731973519615E-5"/>
                  <c:y val="0.2351591049499926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172665195010538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141007986345062E-17"/>
                  <c:y val="0.2939488205014257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765900025788006E-2"/>
                  <c:y val="0.3348460477016241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765900025788006E-2"/>
                  <c:y val="0.3297338943015993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0212973452445302E-3"/>
                  <c:y val="0.460093781834497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 rot="0" anchor="ctr" anchorCtr="0"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43138</c:v>
                </c:pt>
                <c:pt idx="1">
                  <c:v>41640</c:v>
                </c:pt>
                <c:pt idx="2" formatCode="#,##0">
                  <c:v>47718</c:v>
                </c:pt>
                <c:pt idx="3" formatCode="#,##0">
                  <c:v>50969</c:v>
                </c:pt>
                <c:pt idx="4" formatCode="#,##0">
                  <c:v>50510</c:v>
                </c:pt>
                <c:pt idx="5" formatCode="#,##0">
                  <c:v>60888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gapDepth val="0"/>
        <c:shape val="box"/>
        <c:axId val="143171584"/>
        <c:axId val="143174272"/>
        <c:axId val="0"/>
      </c:bar3DChart>
      <c:catAx>
        <c:axId val="14317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317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174272"/>
        <c:scaling>
          <c:orientation val="minMax"/>
          <c:max val="7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lv-LV"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Century Gothic"/>
                <a:cs typeface="Times New Roman" pitchFamily="18" charset="0"/>
              </a:defRPr>
            </a:pPr>
            <a:endParaRPr lang="lv-LV"/>
          </a:p>
        </c:txPr>
        <c:crossAx val="143171584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9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algn="ctr" rtl="0">
              <a:defRPr lang="lv-LV" sz="2000" b="1" i="0" u="none" strike="noStrike" kern="120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b="1" i="0" u="none" strike="noStrike" kern="1200" baseline="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Nepilngadīgo pārkāpumi</a:t>
            </a:r>
          </a:p>
        </c:rich>
      </c:tx>
      <c:layout>
        <c:manualLayout>
          <c:xMode val="edge"/>
          <c:yMode val="edge"/>
          <c:x val="0.74165881210331475"/>
          <c:y val="7.3447924488718758E-2"/>
        </c:manualLayout>
      </c:layout>
      <c:overlay val="0"/>
    </c:title>
    <c:autoTitleDeleted val="0"/>
    <c:view3D>
      <c:rotX val="3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770046237173223"/>
          <c:w val="0.87031754536234329"/>
          <c:h val="0.709646328082464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Biežāk sastādītie APP n/g</c:v>
                </c:pt>
              </c:strCache>
            </c:strRef>
          </c:tx>
          <c:spPr>
            <a:solidFill>
              <a:srgbClr val="E7DEC9">
                <a:lumMod val="25000"/>
              </a:srgbClr>
            </a:solidFill>
            <a:ln>
              <a:solidFill>
                <a:srgbClr val="E7DEC9">
                  <a:lumMod val="10000"/>
                </a:srgbClr>
              </a:solidFill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explosion val="6"/>
          <c:dPt>
            <c:idx val="0"/>
            <c:bubble3D val="0"/>
            <c:explosion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0"/>
            <c:spPr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rgbClr val="9966FF"/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10"/>
            <c:bubble3D val="0"/>
            <c:spPr>
              <a:solidFill>
                <a:srgbClr val="6600CC"/>
              </a:solidFill>
              <a:ln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22468731072891543"/>
                  <c:y val="4.886184459181583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4864262393784205E-2"/>
                  <c:y val="3.837897665497288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3808377599007957E-3"/>
                  <c:y val="8.9976570110679444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9.2096397891273732E-3"/>
                  <c:y val="4.8894936555005921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2.0982435643351455E-3"/>
                  <c:y val="4.76441019715317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8774928249660453E-3"/>
                  <c:y val="7.9868120679334742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1.3112575138976786E-2"/>
                  <c:y val="-3.404999647891456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1.4529486436232504E-2"/>
                  <c:y val="5.111075574229495E-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2.3926169020105316E-3"/>
                  <c:y val="-5.461258523960986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dLblPos val="bestFit"/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smēķēšana</c:v>
                </c:pt>
                <c:pt idx="1">
                  <c:v>ar alkohola iepakojumu un tā reibumā</c:v>
                </c:pt>
                <c:pt idx="2">
                  <c:v>bez vecākiem naktī</c:v>
                </c:pt>
                <c:pt idx="3">
                  <c:v>dzīvošana LR bez pases</c:v>
                </c:pt>
                <c:pt idx="4">
                  <c:v>apkārtnes piegružošana</c:v>
                </c:pt>
                <c:pt idx="5">
                  <c:v>pārējie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1265</c:v>
                </c:pt>
                <c:pt idx="1">
                  <c:v>308</c:v>
                </c:pt>
                <c:pt idx="2">
                  <c:v>133</c:v>
                </c:pt>
                <c:pt idx="3">
                  <c:v>64</c:v>
                </c:pt>
                <c:pt idx="4">
                  <c:v>57</c:v>
                </c:pt>
                <c:pt idx="5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5">
          <a:noFill/>
        </a:ln>
      </c:spPr>
    </c:plotArea>
    <c:legend>
      <c:legendPos val="r"/>
      <c:layout>
        <c:manualLayout>
          <c:xMode val="edge"/>
          <c:yMode val="edge"/>
          <c:x val="0.74176347755783212"/>
          <c:y val="0.22344514735742538"/>
          <c:w val="0.25823652244216783"/>
          <c:h val="0.71513997048156708"/>
        </c:manualLayout>
      </c:layout>
      <c:overlay val="0"/>
      <c:txPr>
        <a:bodyPr/>
        <a:lstStyle/>
        <a:p>
          <a:pPr algn="just">
            <a:defRPr lang="lv-LV" sz="1800" b="1"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45"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lv-LV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RPP personālsastāvs</a:t>
            </a:r>
          </a:p>
        </c:rich>
      </c:tx>
      <c:layout>
        <c:manualLayout>
          <c:xMode val="edge"/>
          <c:yMode val="edge"/>
          <c:x val="0.78036132871616382"/>
          <c:y val="0.17012540801264636"/>
        </c:manualLayout>
      </c:layout>
      <c:overlay val="0"/>
    </c:title>
    <c:autoTitleDeleted val="0"/>
    <c:view3D>
      <c:rotX val="0"/>
      <c:rotY val="10"/>
      <c:rAngAx val="0"/>
      <c:perspective val="0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1.309259715845741E-2"/>
          <c:y val="0.1126902111227462"/>
          <c:w val="0.92950736297730552"/>
          <c:h val="0.8644652421290024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Kārtībnieki</c:v>
                </c:pt>
              </c:strCache>
            </c:strRef>
          </c:tx>
          <c:spPr>
            <a:solidFill>
              <a:srgbClr val="C39BE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RPP Personālsastāvs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0.38069989395546128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Inspektori</c:v>
                </c:pt>
              </c:strCache>
            </c:strRef>
          </c:tx>
          <c:spPr>
            <a:solidFill>
              <a:srgbClr val="D6C1FF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RPP Personālsastāvs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0.35737009544008486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Vecākie inspektori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RPP Personālsastāvs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0.12195121951219512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Nodrošinājuma personāls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lv-LV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RPP Personālsastāvs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3.8176033934252389E-2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Galvenie inspektori un speciālisti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RPP Personālsastāvs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3.7115588547189819E-2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Administrācijas personāls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RPP Personālsastāvs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3.7115588547189819E-2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Pārvalžu / Nodaļu priekšnieki, vietnieki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RPP Personālsastāvs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2.7571580063626724E-2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pyramid"/>
        <c:axId val="169481728"/>
        <c:axId val="169483264"/>
        <c:axId val="0"/>
      </c:bar3DChart>
      <c:catAx>
        <c:axId val="16948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483264"/>
        <c:crosses val="autoZero"/>
        <c:auto val="1"/>
        <c:lblAlgn val="ctr"/>
        <c:lblOffset val="100"/>
        <c:noMultiLvlLbl val="0"/>
      </c:catAx>
      <c:valAx>
        <c:axId val="169483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948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78117285355306"/>
          <c:y val="0.22125087858572909"/>
          <c:w val="0.24397416517795795"/>
          <c:h val="0.75804772043502666"/>
        </c:manualLayout>
      </c:layout>
      <c:overlay val="0"/>
      <c:txPr>
        <a:bodyPr/>
        <a:lstStyle/>
        <a:p>
          <a:pPr>
            <a:defRPr b="1">
              <a:effectLst/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0617001336769036"/>
          <c:y val="5.8032229062968559E-2"/>
        </c:manualLayout>
      </c:layout>
      <c:overlay val="0"/>
      <c:txPr>
        <a:bodyPr/>
        <a:lstStyle/>
        <a:p>
          <a:pPr algn="ctr" rtl="0">
            <a:defRPr lang="en-US" sz="2000" b="1" i="0" u="none" strike="noStrike" kern="1200" baseline="0" noProof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lv-LV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40797617469027E-2"/>
          <c:y val="0.15950629215224385"/>
          <c:w val="0.70704724564654098"/>
          <c:h val="0.793485981590110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RPP darbinieku specialitātes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</c:spPr>
          <c:explosion val="5"/>
          <c:dPt>
            <c:idx val="0"/>
            <c:bubble3D val="0"/>
            <c:explosion val="3"/>
            <c:spPr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D6C1FF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7"/>
            <c:bubble3D val="0"/>
            <c:explosion val="4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8.7615892141016671E-2"/>
                  <c:y val="0.2114195662949644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446660048525075E-2"/>
                  <c:y val="5.18812385557599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135096100433287E-3"/>
                  <c:y val="-2.405036183643134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271984116460181E-3"/>
                  <c:y val="-1.614435772041075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271088158663373E-3"/>
                  <c:y val="-1.119051973873479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930129627174043E-2"/>
                  <c:y val="-1.202518091821567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619282445319694E-2"/>
                  <c:y val="-1.084286260536433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9649752178073407E-3"/>
                  <c:y val="-8.0167872788104479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vispārējā vidējā izglītība</c:v>
                </c:pt>
                <c:pt idx="1">
                  <c:v>tiesību zinātnes</c:v>
                </c:pt>
                <c:pt idx="2">
                  <c:v>ekonomika</c:v>
                </c:pt>
                <c:pt idx="3">
                  <c:v>pedagoģija</c:v>
                </c:pt>
                <c:pt idx="4">
                  <c:v>sociālās zinātnes</c:v>
                </c:pt>
                <c:pt idx="5">
                  <c:v>vadības zinātnes</c:v>
                </c:pt>
                <c:pt idx="6">
                  <c:v>policijas darbinieks</c:v>
                </c:pt>
                <c:pt idx="7">
                  <c:v>citas speciālitātes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0.56999999999999995</c:v>
                </c:pt>
                <c:pt idx="1">
                  <c:v>0.17</c:v>
                </c:pt>
                <c:pt idx="2">
                  <c:v>6.3E-2</c:v>
                </c:pt>
                <c:pt idx="3">
                  <c:v>3.7999999999999999E-2</c:v>
                </c:pt>
                <c:pt idx="4">
                  <c:v>2.8000000000000001E-2</c:v>
                </c:pt>
                <c:pt idx="5">
                  <c:v>2.8000000000000001E-2</c:v>
                </c:pt>
                <c:pt idx="6">
                  <c:v>2.1999999999999999E-2</c:v>
                </c:pt>
                <c:pt idx="7">
                  <c:v>8.1000000000000003E-2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1842187785586542"/>
          <c:y val="0.17267007779913313"/>
          <c:w val="0.27361305733054753"/>
          <c:h val="0.80528375718413814"/>
        </c:manualLayout>
      </c:layout>
      <c:overlay val="0"/>
      <c:txPr>
        <a:bodyPr/>
        <a:lstStyle/>
        <a:p>
          <a:pPr algn="just">
            <a:defRPr sz="1800" b="1"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lv-LV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Saņemtas sūdzības</a:t>
            </a:r>
          </a:p>
        </c:rich>
      </c:tx>
      <c:layout>
        <c:manualLayout>
          <c:xMode val="edge"/>
          <c:yMode val="edge"/>
          <c:x val="0.64597574834389215"/>
          <c:y val="0"/>
        </c:manualLayout>
      </c:layout>
      <c:overlay val="1"/>
    </c:title>
    <c:autoTitleDeleted val="0"/>
    <c:view3D>
      <c:rotX val="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911368682168765E-2"/>
          <c:y val="0.10692877695653709"/>
          <c:w val="0.89352522164864356"/>
          <c:h val="0.793489914796909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Saņemtas sūdzības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</c:v>
                </c:pt>
                <c:pt idx="1">
                  <c:v>111</c:v>
                </c:pt>
                <c:pt idx="2">
                  <c:v>63</c:v>
                </c:pt>
                <c:pt idx="3">
                  <c:v>38</c:v>
                </c:pt>
                <c:pt idx="4">
                  <c:v>44</c:v>
                </c:pt>
                <c:pt idx="5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 tām RPP darbinieku rīcība atbilstoša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txPr>
              <a:bodyPr/>
              <a:lstStyle/>
              <a:p>
                <a:pPr>
                  <a:defRPr lang="lv-LV"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</c:v>
                </c:pt>
                <c:pt idx="1">
                  <c:v>45</c:v>
                </c:pt>
                <c:pt idx="2">
                  <c:v>71</c:v>
                </c:pt>
                <c:pt idx="3">
                  <c:v>56</c:v>
                </c:pt>
                <c:pt idx="4">
                  <c:v>63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shape val="box"/>
        <c:axId val="171539072"/>
        <c:axId val="172188032"/>
        <c:axId val="0"/>
      </c:bar3DChart>
      <c:catAx>
        <c:axId val="17153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72188032"/>
        <c:crosses val="autoZero"/>
        <c:auto val="1"/>
        <c:lblAlgn val="ctr"/>
        <c:lblOffset val="100"/>
        <c:noMultiLvlLbl val="0"/>
      </c:catAx>
      <c:valAx>
        <c:axId val="172188032"/>
        <c:scaling>
          <c:orientation val="minMax"/>
          <c:max val="2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71539072"/>
        <c:crosses val="autoZero"/>
        <c:crossBetween val="between"/>
        <c:majorUnit val="40"/>
      </c:valAx>
    </c:plotArea>
    <c:legend>
      <c:legendPos val="r"/>
      <c:legendEntry>
        <c:idx val="0"/>
        <c:txPr>
          <a:bodyPr/>
          <a:lstStyle/>
          <a:p>
            <a:pPr>
              <a:defRPr lang="lv-LV" sz="1800" b="1">
                <a:effectLst/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13141294206935508"/>
          <c:y val="0.12661186886421863"/>
          <c:w val="0.86044221324805947"/>
          <c:h val="0.12347159331841087"/>
        </c:manualLayout>
      </c:layout>
      <c:overlay val="0"/>
      <c:txPr>
        <a:bodyPr/>
        <a:lstStyle/>
        <a:p>
          <a:pPr>
            <a:defRPr lang="lv-LV" sz="1400" b="1">
              <a:effectLst/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lv-LV" sz="1799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1799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Piemēroti disciplinārsodi un aizrādījumi </a:t>
            </a:r>
            <a:endParaRPr lang="lv-LV" sz="1799" b="1" i="0" u="none" strike="noStrike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790673672081923"/>
          <c:y val="8.4910002785735048E-3"/>
        </c:manualLayout>
      </c:layout>
      <c:overlay val="1"/>
    </c:title>
    <c:autoTitleDeleted val="0"/>
    <c:view3D>
      <c:rotX val="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9576427422211"/>
          <c:y val="0.14721261748263409"/>
          <c:w val="0.87310423572577789"/>
          <c:h val="0.760134567310780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Rājieni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rgbClr val="E7DEC9">
                  <a:lumMod val="10000"/>
                </a:srgb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-3.4316559762280147E-3"/>
                  <c:y val="-6.2986900388838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73432924838403E-3"/>
                  <c:y val="-3.0663054863004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060149621589194E-3"/>
                  <c:y val="4.3097351288510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722967117028842E-3"/>
                  <c:y val="-8.8261538251603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lv-LV" sz="14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18</c:v>
                </c:pt>
                <c:pt idx="2">
                  <c:v>12</c:v>
                </c:pt>
                <c:pt idx="3">
                  <c:v>8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Piezīmes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E7DEC9">
                  <a:lumMod val="10000"/>
                </a:srgb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0"/>
                  <c:y val="-1.20587936489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4957350417854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7663839820392E-3"/>
                  <c:y val="-6.2988011959015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lv-LV"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</c:v>
                </c:pt>
                <c:pt idx="1">
                  <c:v>36</c:v>
                </c:pt>
                <c:pt idx="2">
                  <c:v>27</c:v>
                </c:pt>
                <c:pt idx="3">
                  <c:v>18</c:v>
                </c:pt>
                <c:pt idx="4">
                  <c:v>32</c:v>
                </c:pt>
                <c:pt idx="5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Aizrādījumi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E7DEC9">
                  <a:lumMod val="10000"/>
                </a:srgb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1"/>
              <c:layout>
                <c:manualLayout>
                  <c:x val="0"/>
                  <c:y val="6.2989032964591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495735041784612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lv-LV"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70</c:v>
                </c:pt>
                <c:pt idx="1">
                  <c:v>59</c:v>
                </c:pt>
                <c:pt idx="2">
                  <c:v>25</c:v>
                </c:pt>
                <c:pt idx="3">
                  <c:v>27</c:v>
                </c:pt>
                <c:pt idx="4">
                  <c:v>23</c:v>
                </c:pt>
                <c:pt idx="5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shape val="box"/>
        <c:axId val="172347776"/>
        <c:axId val="172349312"/>
        <c:axId val="0"/>
      </c:bar3DChart>
      <c:catAx>
        <c:axId val="17234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72349312"/>
        <c:crosses val="autoZero"/>
        <c:auto val="1"/>
        <c:lblAlgn val="ctr"/>
        <c:lblOffset val="100"/>
        <c:noMultiLvlLbl val="0"/>
      </c:catAx>
      <c:valAx>
        <c:axId val="172349312"/>
        <c:scaling>
          <c:orientation val="minMax"/>
          <c:max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lv-LV" sz="1200" dirty="0" smtClean="0">
                    <a:latin typeface="Times New Roman" pitchFamily="18" charset="0"/>
                    <a:cs typeface="Times New Roman" pitchFamily="18" charset="0"/>
                  </a:rPr>
                  <a:t>Darbinieku skaits</a:t>
                </a:r>
                <a:endParaRPr lang="ru-RU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7441444440760715E-2"/>
              <c:y val="0.330556917359522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7234777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8678501742819517"/>
          <c:y val="0.12126634123157445"/>
          <c:w val="0.81321500543149561"/>
          <c:h val="9.3422995704044706E-2"/>
        </c:manualLayout>
      </c:layout>
      <c:overlay val="0"/>
      <c:txPr>
        <a:bodyPr/>
        <a:lstStyle/>
        <a:p>
          <a:pPr>
            <a:defRPr lang="lv-LV" sz="1800" b="1">
              <a:effectLst/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72271852980613E-2"/>
          <c:y val="2.4032853157193997E-2"/>
          <c:w val="0.98922772814701698"/>
          <c:h val="0.975967146842805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789"/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lv-LV" sz="2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b="1" i="0" u="none" strike="noStrike" kern="1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RPP </a:t>
            </a:r>
            <a:r>
              <a:rPr lang="lv-LV" sz="2800" b="1" i="0" u="none" strike="noStrike" kern="1200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Twitter</a:t>
            </a:r>
            <a:r>
              <a:rPr lang="lv-LV" sz="2000" b="1" i="0" u="none" strike="noStrike" kern="1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konta sekotāju skaits</a:t>
            </a:r>
          </a:p>
        </c:rich>
      </c:tx>
      <c:layout>
        <c:manualLayout>
          <c:xMode val="edge"/>
          <c:yMode val="edge"/>
          <c:x val="0.35735171937417587"/>
          <c:y val="3.2882410428973052E-2"/>
        </c:manualLayout>
      </c:layout>
      <c:overlay val="0"/>
    </c:title>
    <c:autoTitleDeleted val="0"/>
    <c:view3D>
      <c:rotX val="1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32970249682405E-2"/>
          <c:y val="9.5575067930305291E-2"/>
          <c:w val="0.90063342082239717"/>
          <c:h val="0.7810356042451215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2D2D8A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6071982340126459E-2"/>
                  <c:y val="-2.391448031198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36E-3"/>
                  <c:y val="-2.69037903509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-3.886103050696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682301000371936E-3"/>
                  <c:y val="-0.11060447144290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018761200446334E-3"/>
                  <c:y val="-0.21523032280782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Sheet2!$B$3:$B$7</c:f>
              <c:strCache>
                <c:ptCount val="5"/>
                <c:pt idx="0">
                  <c:v>2009.gads</c:v>
                </c:pt>
                <c:pt idx="1">
                  <c:v>2010.gads</c:v>
                </c:pt>
                <c:pt idx="2">
                  <c:v>2011.gads</c:v>
                </c:pt>
                <c:pt idx="3">
                  <c:v>2012.gads</c:v>
                </c:pt>
                <c:pt idx="4">
                  <c:v>2013.gads</c:v>
                </c:pt>
              </c:strCache>
            </c:strRef>
          </c:cat>
          <c:val>
            <c:numRef>
              <c:f>Sheet2!$C$3:$C$7</c:f>
              <c:numCache>
                <c:formatCode>General</c:formatCode>
                <c:ptCount val="5"/>
                <c:pt idx="0">
                  <c:v>200</c:v>
                </c:pt>
                <c:pt idx="1">
                  <c:v>901</c:v>
                </c:pt>
                <c:pt idx="2">
                  <c:v>1427</c:v>
                </c:pt>
                <c:pt idx="3">
                  <c:v>2223</c:v>
                </c:pt>
                <c:pt idx="4">
                  <c:v>3596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3001600"/>
        <c:axId val="133003136"/>
        <c:axId val="0"/>
      </c:bar3DChart>
      <c:catAx>
        <c:axId val="133001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133003136"/>
        <c:crosses val="autoZero"/>
        <c:auto val="1"/>
        <c:lblAlgn val="ctr"/>
        <c:lblOffset val="100"/>
        <c:noMultiLvlLbl val="0"/>
      </c:catAx>
      <c:valAx>
        <c:axId val="133003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133001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lv-LV" sz="2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b="1" i="0" u="none" strike="noStrike" kern="1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RPP </a:t>
            </a:r>
            <a:r>
              <a:rPr lang="lv-LV" sz="2800" b="1" i="0" u="none" strike="noStrike" kern="12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Youtube</a:t>
            </a:r>
            <a:r>
              <a:rPr lang="lv-LV" sz="28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lv-LV" sz="20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skatījumi</a:t>
            </a:r>
            <a:endParaRPr lang="lv-LV" sz="2000" b="1" i="0" u="none" strike="noStrike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5353833850317321"/>
          <c:y val="3.47729465977646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4.2854696427622385E-3"/>
                  <c:y val="-5.057883141493036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-7.87037037037037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0.13888925342665509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0833369787109954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-0.2870370370370370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Sheet1!$B$6:$B$10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2D2D8A">
                  <a:lumMod val="20000"/>
                  <a:lumOff val="8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2D2D8A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2D2D8A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0"/>
                  <c:y val="-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-0.22222222222222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-0.29166666666666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5558E-3"/>
                  <c:y val="-0.36111111111111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1616161616162E-2"/>
                  <c:y val="-0.40647690006935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Sheet1!$C$6:$C$10</c:f>
              <c:numCache>
                <c:formatCode>General</c:formatCode>
                <c:ptCount val="5"/>
                <c:pt idx="0">
                  <c:v>240000</c:v>
                </c:pt>
                <c:pt idx="1">
                  <c:v>1300000</c:v>
                </c:pt>
                <c:pt idx="2">
                  <c:v>2166880</c:v>
                </c:pt>
                <c:pt idx="3">
                  <c:v>3058010</c:v>
                </c:pt>
                <c:pt idx="4">
                  <c:v>3649768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6473984"/>
        <c:axId val="136500352"/>
        <c:axId val="0"/>
      </c:bar3DChart>
      <c:catAx>
        <c:axId val="13647398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6500352"/>
        <c:crosses val="autoZero"/>
        <c:auto val="1"/>
        <c:lblAlgn val="ctr"/>
        <c:lblOffset val="100"/>
        <c:noMultiLvlLbl val="0"/>
      </c:catAx>
      <c:valAx>
        <c:axId val="13650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473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lv-LV" sz="20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RPP </a:t>
            </a:r>
            <a:r>
              <a:rPr lang="lv-LV" sz="2800" b="1" i="0" u="none" strike="noStrike" kern="12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Youtube</a:t>
            </a:r>
            <a:r>
              <a:rPr lang="lv-LV" sz="20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lv-LV" sz="2000" b="1" i="0" u="none" strike="noStrike" kern="1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kanāla abonentu skaits</a:t>
            </a:r>
          </a:p>
        </c:rich>
      </c:tx>
      <c:overlay val="0"/>
    </c:title>
    <c:autoTitleDeleted val="0"/>
    <c:view3D>
      <c:rotX val="1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333399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Sheet1!$B$24:$B$28</c:f>
              <c:strCache>
                <c:ptCount val="5"/>
                <c:pt idx="0">
                  <c:v>2009.gads</c:v>
                </c:pt>
                <c:pt idx="1">
                  <c:v>2010.gads</c:v>
                </c:pt>
                <c:pt idx="2">
                  <c:v>2011.gads</c:v>
                </c:pt>
                <c:pt idx="3">
                  <c:v>2012.gads</c:v>
                </c:pt>
                <c:pt idx="4">
                  <c:v>2013.gads</c:v>
                </c:pt>
              </c:strCache>
            </c:strRef>
          </c:cat>
          <c:val>
            <c:numRef>
              <c:f>Sheet1!$C$24:$C$28</c:f>
              <c:numCache>
                <c:formatCode>General</c:formatCode>
                <c:ptCount val="5"/>
                <c:pt idx="0">
                  <c:v>100</c:v>
                </c:pt>
                <c:pt idx="1">
                  <c:v>514</c:v>
                </c:pt>
                <c:pt idx="2">
                  <c:v>701</c:v>
                </c:pt>
                <c:pt idx="3">
                  <c:v>1165</c:v>
                </c:pt>
                <c:pt idx="4">
                  <c:v>2171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7528832"/>
        <c:axId val="137530368"/>
        <c:axId val="0"/>
      </c:bar3DChart>
      <c:catAx>
        <c:axId val="137528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137530368"/>
        <c:crosses val="autoZero"/>
        <c:auto val="1"/>
        <c:lblAlgn val="ctr"/>
        <c:lblOffset val="100"/>
        <c:noMultiLvlLbl val="0"/>
      </c:catAx>
      <c:valAx>
        <c:axId val="137530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v-LV"/>
          </a:p>
        </c:txPr>
        <c:crossAx val="137528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lv-LV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Biežāk saņemtie personu iesniegumi</a:t>
            </a:r>
          </a:p>
        </c:rich>
      </c:tx>
      <c:layout>
        <c:manualLayout>
          <c:xMode val="edge"/>
          <c:yMode val="edge"/>
          <c:x val="0.6285128060832017"/>
          <c:y val="0.29710316179808038"/>
        </c:manualLayout>
      </c:layout>
      <c:overlay val="1"/>
    </c:title>
    <c:autoTitleDeleted val="0"/>
    <c:view3D>
      <c:rotX val="10"/>
      <c:rotY val="10"/>
      <c:depthPercent val="100"/>
      <c:rAngAx val="1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2259795135481548E-2"/>
          <c:y val="8.4213811616729986E-2"/>
          <c:w val="0.47676154289097422"/>
          <c:h val="0.862771383097200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par n/g izdarītajiem pārkāpumiem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</c:v>
                </c:pt>
                <c:pt idx="1">
                  <c:v>274</c:v>
                </c:pt>
                <c:pt idx="2">
                  <c:v>240</c:v>
                </c:pt>
                <c:pt idx="3">
                  <c:v>280</c:v>
                </c:pt>
                <c:pt idx="4">
                  <c:v>220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par dzīvnieku labturības noteikumu pārkāpumiem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163</c:v>
                </c:pt>
                <c:pt idx="1">
                  <c:v>246</c:v>
                </c:pt>
                <c:pt idx="2">
                  <c:v>243</c:v>
                </c:pt>
                <c:pt idx="3">
                  <c:v>253</c:v>
                </c:pt>
                <c:pt idx="4">
                  <c:v>258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par teritorijas apsekošanas nepieciešamību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253</c:v>
                </c:pt>
                <c:pt idx="1">
                  <c:v>481</c:v>
                </c:pt>
                <c:pt idx="2">
                  <c:v>510</c:v>
                </c:pt>
                <c:pt idx="3">
                  <c:v>542</c:v>
                </c:pt>
                <c:pt idx="4">
                  <c:v>487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par kaimiņu un ģimenes konfliktiem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1377</c:v>
                </c:pt>
                <c:pt idx="1">
                  <c:v>1406</c:v>
                </c:pt>
                <c:pt idx="2">
                  <c:v>1132</c:v>
                </c:pt>
                <c:pt idx="3">
                  <c:v>1133</c:v>
                </c:pt>
                <c:pt idx="4">
                  <c:v>1155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par trokšņošanu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1326</c:v>
                </c:pt>
                <c:pt idx="1">
                  <c:v>1356</c:v>
                </c:pt>
                <c:pt idx="2">
                  <c:v>1272</c:v>
                </c:pt>
                <c:pt idx="3">
                  <c:v>1287</c:v>
                </c:pt>
                <c:pt idx="4">
                  <c:v>1255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gapDepth val="143"/>
        <c:shape val="box"/>
        <c:axId val="153929984"/>
        <c:axId val="154021888"/>
        <c:axId val="0"/>
      </c:bar3DChart>
      <c:catAx>
        <c:axId val="1539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54021888"/>
        <c:crosses val="autoZero"/>
        <c:auto val="1"/>
        <c:lblAlgn val="ctr"/>
        <c:lblOffset val="100"/>
        <c:noMultiLvlLbl val="0"/>
      </c:catAx>
      <c:valAx>
        <c:axId val="15402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5392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87900764484706"/>
          <c:y val="0.3826341834779895"/>
          <c:w val="0.33593931321181147"/>
          <c:h val="0.5744484279030618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lv-LV" sz="2000" b="1" i="0" u="none" strike="noStrike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entury Gothic"/>
                <a:cs typeface="Times New Roman" pitchFamily="18" charset="0"/>
              </a:defRPr>
            </a:pPr>
            <a:r>
              <a:rPr lang="lv-LV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Aizturētās personas</a:t>
            </a:r>
          </a:p>
        </c:rich>
      </c:tx>
      <c:layout>
        <c:manualLayout>
          <c:xMode val="edge"/>
          <c:yMode val="edge"/>
          <c:x val="0.47563420081751379"/>
          <c:y val="0"/>
        </c:manualLayout>
      </c:layout>
      <c:overlay val="0"/>
      <c:spPr>
        <a:noFill/>
        <a:ln w="24586">
          <a:noFill/>
        </a:ln>
      </c:spPr>
    </c:title>
    <c:autoTitleDeleted val="0"/>
    <c:view3D>
      <c:rotX val="10"/>
      <c:rotY val="20"/>
      <c:depthPercent val="7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6.3338192254239964E-2"/>
          <c:y val="1.9029714309516388E-2"/>
          <c:w val="0.91602470095915267"/>
          <c:h val="0.927693393255519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Aizturētas meklēšanā izsludinātas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289">
              <a:solidFill>
                <a:schemeClr val="bg2">
                  <a:lumMod val="10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199</c:v>
                </c:pt>
                <c:pt idx="1">
                  <c:v>342</c:v>
                </c:pt>
                <c:pt idx="2">
                  <c:v>450</c:v>
                </c:pt>
                <c:pt idx="3">
                  <c:v>455</c:v>
                </c:pt>
                <c:pt idx="4">
                  <c:v>453</c:v>
                </c:pt>
                <c:pt idx="5">
                  <c:v>506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Nogādātas VP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289">
              <a:solidFill>
                <a:srgbClr val="E7DEC9">
                  <a:lumMod val="10000"/>
                </a:srgbClr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885</c:v>
                </c:pt>
                <c:pt idx="1">
                  <c:v>1098</c:v>
                </c:pt>
                <c:pt idx="2">
                  <c:v>1600</c:v>
                </c:pt>
                <c:pt idx="3">
                  <c:v>1833</c:v>
                </c:pt>
                <c:pt idx="4">
                  <c:v>2187</c:v>
                </c:pt>
                <c:pt idx="5">
                  <c:v>2756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0"/>
        <c:shape val="pyramid"/>
        <c:axId val="154417792"/>
        <c:axId val="154427776"/>
        <c:axId val="0"/>
      </c:bar3DChart>
      <c:catAx>
        <c:axId val="15441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lv-LV"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Century Gothic"/>
                <a:cs typeface="Times New Roman" pitchFamily="18" charset="0"/>
              </a:defRPr>
            </a:pPr>
            <a:endParaRPr lang="lv-LV"/>
          </a:p>
        </c:txPr>
        <c:crossAx val="154427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42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lv-LV"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Century Gothic"/>
                <a:cs typeface="Times New Roman" pitchFamily="18" charset="0"/>
              </a:defRPr>
            </a:pPr>
            <a:endParaRPr lang="lv-LV"/>
          </a:p>
        </c:txPr>
        <c:crossAx val="154417792"/>
        <c:crosses val="autoZero"/>
        <c:crossBetween val="between"/>
        <c:majorUnit val="200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10534533200014816"/>
          <c:y val="8.6014819577857365E-2"/>
          <c:w val="0.78648150205532719"/>
          <c:h val="0.1474379155937183"/>
        </c:manualLayout>
      </c:layout>
      <c:overlay val="0"/>
      <c:spPr>
        <a:noFill/>
        <a:ln w="24586">
          <a:noFill/>
        </a:ln>
      </c:spPr>
      <c:txPr>
        <a:bodyPr/>
        <a:lstStyle/>
        <a:p>
          <a:pPr>
            <a:defRPr lang="lv-LV" sz="1800" b="1" i="0" u="none" strike="noStrike" baseline="0">
              <a:solidFill>
                <a:schemeClr val="tx1"/>
              </a:solidFill>
              <a:latin typeface="Times New Roman" pitchFamily="18" charset="0"/>
              <a:ea typeface="Century Gothic"/>
              <a:cs typeface="Times New Roman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8" b="1" i="0" u="none" strike="noStrike" baseline="0">
          <a:solidFill>
            <a:schemeClr val="tx1"/>
          </a:solidFill>
          <a:latin typeface="Century Gothic"/>
          <a:ea typeface="Century Gothic"/>
          <a:cs typeface="Century Gothic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lv-LV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Personas nogādātas:</a:t>
            </a:r>
          </a:p>
        </c:rich>
      </c:tx>
      <c:layout>
        <c:manualLayout>
          <c:xMode val="edge"/>
          <c:yMode val="edge"/>
          <c:x val="0.57688783848578229"/>
          <c:y val="1.2393846044932483E-2"/>
        </c:manualLayout>
      </c:layout>
      <c:overlay val="1"/>
    </c:title>
    <c:autoTitleDeleted val="0"/>
    <c:view3D>
      <c:rotX val="10"/>
      <c:rotY val="10"/>
      <c:depthPercent val="100"/>
      <c:rAngAx val="1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2259795135481548E-2"/>
          <c:y val="1.6782673590046385E-2"/>
          <c:w val="0.5881526687093247"/>
          <c:h val="0.928473202056562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Valsts policijā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2495</c:v>
                </c:pt>
                <c:pt idx="1">
                  <c:v>2756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RPP Dežūrdaļās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2993</c:v>
                </c:pt>
                <c:pt idx="1">
                  <c:v>3789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NMPD vai ārstniecības iestādē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2202</c:v>
                </c:pt>
                <c:pt idx="1">
                  <c:v>2870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Patversmēs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3035</c:v>
                </c:pt>
                <c:pt idx="1">
                  <c:v>4031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Dzīvesvietā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2393</c:v>
                </c:pt>
                <c:pt idx="1">
                  <c:v>2808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gapDepth val="143"/>
        <c:shape val="box"/>
        <c:axId val="154658688"/>
        <c:axId val="154660224"/>
        <c:axId val="0"/>
      </c:bar3DChart>
      <c:catAx>
        <c:axId val="15465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54660224"/>
        <c:crosses val="autoZero"/>
        <c:auto val="1"/>
        <c:lblAlgn val="ctr"/>
        <c:lblOffset val="100"/>
        <c:noMultiLvlLbl val="0"/>
      </c:catAx>
      <c:valAx>
        <c:axId val="15466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54658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59641764950103"/>
          <c:y val="0.15005571830272782"/>
          <c:w val="0.345221875931914"/>
          <c:h val="0.77955518786749978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lv-LV" sz="2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dirty="0"/>
              <a:t>Biežāk reģistrētie </a:t>
            </a:r>
            <a:r>
              <a:rPr lang="lv-LV" dirty="0" smtClean="0"/>
              <a:t>administratīvie pārkāpumi</a:t>
            </a:r>
            <a:endParaRPr lang="lv-LV" dirty="0"/>
          </a:p>
        </c:rich>
      </c:tx>
      <c:layout>
        <c:manualLayout>
          <c:xMode val="edge"/>
          <c:yMode val="edge"/>
          <c:x val="0.55514656077640123"/>
          <c:y val="3.7138005971540218E-2"/>
        </c:manualLayout>
      </c:layout>
      <c:overlay val="1"/>
    </c:title>
    <c:autoTitleDeleted val="0"/>
    <c:view3D>
      <c:rotX val="30"/>
      <c:rotY val="35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947506561680001E-2"/>
          <c:y val="0.26469510472221225"/>
          <c:w val="0.46176727909011372"/>
          <c:h val="0.563323999080042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Biežāk reģistrētie administratīvie pārkāpumi</c:v>
                </c:pt>
              </c:strCache>
            </c:strRef>
          </c:tx>
          <c:spPr>
            <a:ln w="12700">
              <a:solidFill>
                <a:srgbClr val="E7DEC9">
                  <a:lumMod val="10000"/>
                </a:srgbClr>
              </a:solidFill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6">
                  <a:lumMod val="5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E7DEC9">
                    <a:lumMod val="10000"/>
                  </a:srgbClr>
                </a:solidFill>
              </a:ln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1545491361174855E-2"/>
                  <c:y val="-0.1180292021115118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899516541172845E-3"/>
                  <c:y val="-4.005938624915582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4444444444516E-3"/>
                  <c:y val="3.2892623971522892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231928461584228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03334038153472E-4"/>
                  <c:y val="-1.973563490093857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238041651286056E-3"/>
                  <c:y val="-7.827573964856456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491844992133495E-2"/>
                  <c:y val="-7.5690748508373557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lv-LV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884769075837557E-2"/>
                  <c:y val="-1.072116188871209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lv-LV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205862431056048E-2"/>
                  <c:y val="-3.108123971190382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329379172923438E-2"/>
                  <c:y val="-3.006102863362647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5555555555555558E-3"/>
                  <c:y val="-6.5785247943047033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RDSN 80 p.6.13., LAPK 171. - atvērts alkohola iepakojums, alkohola lietošana vai alkohola reibums </c:v>
                </c:pt>
                <c:pt idx="1">
                  <c:v>LAPK 186.p.1.d. un 2.d. - dzīvošana LR bez deklarētas dzīves vietas un dzīvošana LR bez personas apliecinoša dokumenta</c:v>
                </c:pt>
                <c:pt idx="2">
                  <c:v>LAPK 149.p. - pārkāpumi ceļu satiksmē (sastādīti autovadītājam klātesot)</c:v>
                </c:pt>
                <c:pt idx="3">
                  <c:v>RDSN 80 p.6.6. - piegružošana vai dabisko vajadzību nokārtošana</c:v>
                </c:pt>
                <c:pt idx="4">
                  <c:v>RDSN 125 p.4 un p.15 - sniega un ledus nenotīrīšana no ēkām, ietvju nesakopšana ziemas periodā</c:v>
                </c:pt>
                <c:pt idx="5">
                  <c:v>LAPK 42.1.p.4.d. - par n/g smēķēšanu</c:v>
                </c:pt>
                <c:pt idx="6">
                  <c:v>RDSN 80 p.4.1. - trokšņošana</c:v>
                </c:pt>
                <c:pt idx="7">
                  <c:v>LAPK 42.1.p.1.d. - par smēķēšanu</c:v>
                </c:pt>
                <c:pt idx="8">
                  <c:v>LAPK 167 - sīkais huligānisms</c:v>
                </c:pt>
                <c:pt idx="9">
                  <c:v>LAPK 175 - nepakļaušanās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0.34614566719829876</c:v>
                </c:pt>
                <c:pt idx="1">
                  <c:v>9.7022860180754913E-2</c:v>
                </c:pt>
                <c:pt idx="2">
                  <c:v>7.8522062732589049E-2</c:v>
                </c:pt>
                <c:pt idx="3">
                  <c:v>7.6448697501329085E-2</c:v>
                </c:pt>
                <c:pt idx="4">
                  <c:v>7.1823498139287609E-2</c:v>
                </c:pt>
                <c:pt idx="5">
                  <c:v>4.3168527379053696E-2</c:v>
                </c:pt>
                <c:pt idx="6">
                  <c:v>2.9080276448697501E-2</c:v>
                </c:pt>
                <c:pt idx="7">
                  <c:v>2.6315789473684209E-2</c:v>
                </c:pt>
                <c:pt idx="8">
                  <c:v>1.8234981392876128E-2</c:v>
                </c:pt>
                <c:pt idx="9">
                  <c:v>1.2440191387559809E-2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8915792510509587"/>
          <c:y val="0.10226231359930645"/>
          <c:w val="0.50945325071407832"/>
          <c:h val="0.89652719076928455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75541956799595"/>
          <c:y val="2.4878366915257185E-2"/>
        </c:manualLayout>
      </c:layout>
      <c:overlay val="0"/>
      <c:txPr>
        <a:bodyPr/>
        <a:lstStyle/>
        <a:p>
          <a:pPr>
            <a:defRPr lang="lv-LV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title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5163561740293E-2"/>
          <c:y val="3.2540708390328889E-2"/>
          <c:w val="0.91278146882526146"/>
          <c:h val="0.920154625931534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Sastādīti APP paziņojumi transportlīdzekļiem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E7DEC9">
                  <a:lumMod val="10000"/>
                </a:srgb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-4.6779616031144215E-5"/>
                  <c:y val="0.12464278487573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79616031144215E-5"/>
                  <c:y val="0.12386968161162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076616827394733E-5"/>
                  <c:y val="0.13408213906628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77147659913301E-3"/>
                  <c:y val="0.12040610010030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372821374857132E-5"/>
                  <c:y val="0.1252222178833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705882352941181E-3"/>
                  <c:y val="0.11605730950469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135992058230346E-3"/>
                  <c:y val="0.11966873432881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9.711275206834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lang="lv-LV" sz="12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103765</c:v>
                </c:pt>
                <c:pt idx="1">
                  <c:v>129150</c:v>
                </c:pt>
                <c:pt idx="2">
                  <c:v>129285</c:v>
                </c:pt>
                <c:pt idx="3">
                  <c:v>80931</c:v>
                </c:pt>
                <c:pt idx="4">
                  <c:v>48989</c:v>
                </c:pt>
                <c:pt idx="5">
                  <c:v>56012</c:v>
                </c:pt>
                <c:pt idx="6">
                  <c:v>55828</c:v>
                </c:pt>
                <c:pt idx="7">
                  <c:v>52778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25"/>
        <c:shape val="cylinder"/>
        <c:axId val="168148352"/>
        <c:axId val="168535168"/>
        <c:axId val="0"/>
      </c:bar3DChart>
      <c:catAx>
        <c:axId val="16814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68535168"/>
        <c:crosses val="autoZero"/>
        <c:auto val="1"/>
        <c:lblAlgn val="ctr"/>
        <c:lblOffset val="100"/>
        <c:noMultiLvlLbl val="0"/>
      </c:catAx>
      <c:valAx>
        <c:axId val="16853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68148352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lv-LV" sz="2000" b="1" kern="1200" noProof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Fiksēti </a:t>
            </a:r>
            <a:r>
              <a:rPr lang="lv-LV" sz="2000" noProof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pārkāpumi</a:t>
            </a:r>
            <a:endParaRPr lang="lv-LV" sz="2000" noProof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59582471866269593"/>
          <c:y val="1.730917514347572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5611863041183E-2"/>
          <c:y val="2.8133988889776203E-2"/>
          <c:w val="0.90014731751586663"/>
          <c:h val="0.83286285097449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Fiksēti pārkāpumi VNC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-4.6779616031144255E-5"/>
                  <c:y val="0.12464278487573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79616031144255E-5"/>
                  <c:y val="0.12386968161162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076616827394788E-5"/>
                  <c:y val="0.13408213906628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77147659913301E-3"/>
                  <c:y val="0.12040610010030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323698450849639E-5"/>
                  <c:y val="0.10476412419670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691338822717523E-3"/>
                  <c:y val="0.1058193651771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508450280592131E-3"/>
                  <c:y val="9.058940175329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508450280592131E-3"/>
                  <c:y val="8.57200311866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lv-LV" sz="1194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2006 (no feb.)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1809</c:v>
                </c:pt>
                <c:pt idx="1">
                  <c:v>2390</c:v>
                </c:pt>
                <c:pt idx="2">
                  <c:v>3020</c:v>
                </c:pt>
                <c:pt idx="3">
                  <c:v>1687</c:v>
                </c:pt>
                <c:pt idx="4">
                  <c:v>2053</c:v>
                </c:pt>
                <c:pt idx="5">
                  <c:v>2034</c:v>
                </c:pt>
                <c:pt idx="6">
                  <c:v>2421</c:v>
                </c:pt>
                <c:pt idx="7">
                  <c:v>1896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cylinder"/>
        <c:axId val="168612608"/>
        <c:axId val="168614144"/>
        <c:axId val="0"/>
      </c:bar3DChart>
      <c:catAx>
        <c:axId val="168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68614144"/>
        <c:crosses val="autoZero"/>
        <c:auto val="1"/>
        <c:lblAlgn val="ctr"/>
        <c:lblOffset val="100"/>
        <c:noMultiLvlLbl val="0"/>
      </c:catAx>
      <c:valAx>
        <c:axId val="168614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68612608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lv-LV" sz="2000" b="1" kern="1200" noProof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lv-LV" sz="2000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Izsniegti </a:t>
            </a:r>
            <a:r>
              <a:rPr lang="lv-LV" sz="200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ieraksti</a:t>
            </a:r>
          </a:p>
        </c:rich>
      </c:tx>
      <c:layout>
        <c:manualLayout>
          <c:xMode val="edge"/>
          <c:yMode val="edge"/>
          <c:x val="0.68655544729673301"/>
          <c:y val="3.5475487336225531E-3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6033357393035"/>
          <c:y val="2.7868335812398552E-2"/>
          <c:w val="0.86067609730162764"/>
          <c:h val="0.85173518343709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Tiesībsargājošās iestādēs iesniegti ieraksti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-4.6783391227781083E-5"/>
                  <c:y val="8.743376106912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991770901342192E-3"/>
                  <c:y val="8.6660607311463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076616827394842E-5"/>
                  <c:y val="0.13408213906628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77147659913301E-3"/>
                  <c:y val="0.12040610010030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372821374857132E-5"/>
                  <c:y val="0.1252222178833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074927876962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40466020070591E-3"/>
                  <c:y val="7.996903082243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607265713547159E-3"/>
                  <c:y val="9.0399798722192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lv-LV" sz="1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2006  (no feb.)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</c:v>
                </c:pt>
                <c:pt idx="1">
                  <c:v>13</c:v>
                </c:pt>
                <c:pt idx="2">
                  <c:v>33</c:v>
                </c:pt>
                <c:pt idx="3">
                  <c:v>32</c:v>
                </c:pt>
                <c:pt idx="4">
                  <c:v>55</c:v>
                </c:pt>
                <c:pt idx="5">
                  <c:v>125</c:v>
                </c:pt>
                <c:pt idx="6">
                  <c:v>129</c:v>
                </c:pt>
                <c:pt idx="7">
                  <c:v>111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cylinder"/>
        <c:axId val="168741504"/>
        <c:axId val="169025920"/>
        <c:axId val="0"/>
      </c:bar3DChart>
      <c:catAx>
        <c:axId val="16874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69025920"/>
        <c:crosses val="autoZero"/>
        <c:auto val="1"/>
        <c:lblAlgn val="ctr"/>
        <c:lblOffset val="100"/>
        <c:noMultiLvlLbl val="0"/>
      </c:catAx>
      <c:valAx>
        <c:axId val="16902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lv-LV" sz="1200" b="1">
                <a:latin typeface="Times New Roman" pitchFamily="18" charset="0"/>
                <a:cs typeface="Times New Roman" pitchFamily="18" charset="0"/>
              </a:defRPr>
            </a:pPr>
            <a:endParaRPr lang="lv-LV"/>
          </a:p>
        </c:txPr>
        <c:crossAx val="16874150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depthPercent val="100"/>
      <c:rAngAx val="1"/>
    </c:view3D>
    <c:floor>
      <c:thickness val="0"/>
    </c:floor>
    <c:sideWall>
      <c:thickness val="0"/>
      <c:spPr>
        <a:noFill/>
        <a:ln w="25392">
          <a:noFill/>
        </a:ln>
      </c:spPr>
    </c:sideWall>
    <c:backWall>
      <c:thickness val="0"/>
      <c:spPr>
        <a:noFill/>
        <a:ln w="25392">
          <a:noFill/>
        </a:ln>
      </c:spPr>
    </c:backWall>
    <c:plotArea>
      <c:layout>
        <c:manualLayout>
          <c:layoutTarget val="inner"/>
          <c:xMode val="edge"/>
          <c:yMode val="edge"/>
          <c:x val="5.4906778034763834E-2"/>
          <c:y val="5.8047807488100005E-2"/>
          <c:w val="0.69852934810995027"/>
          <c:h val="0.822866506896058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Izglītojoši pasākumi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376">
              <a:solidFill>
                <a:srgbClr val="E7DEC9">
                  <a:lumMod val="10000"/>
                </a:srgbClr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1.9189255467465186E-3"/>
                  <c:y val="-1.7291066282420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752">
                <a:noFill/>
              </a:ln>
            </c:spPr>
            <c:txPr>
              <a:bodyPr/>
              <a:lstStyle/>
              <a:p>
                <a:pPr>
                  <a:defRPr lang="lv-LV" sz="1200" b="1" i="0" u="none" strike="noStrike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470</c:v>
                </c:pt>
                <c:pt idx="1">
                  <c:v>855</c:v>
                </c:pt>
                <c:pt idx="2">
                  <c:v>864</c:v>
                </c:pt>
                <c:pt idx="3">
                  <c:v>1105</c:v>
                </c:pt>
                <c:pt idx="4">
                  <c:v>1228</c:v>
                </c:pt>
                <c:pt idx="5">
                  <c:v>1448</c:v>
                </c:pt>
                <c:pt idx="6">
                  <c:v>1510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Reidi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376">
              <a:solidFill>
                <a:srgbClr val="E7DEC9">
                  <a:lumMod val="10000"/>
                </a:srgbClr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5"/>
              <c:layout>
                <c:manualLayout>
                  <c:x val="2.31979717963672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752">
                <a:noFill/>
              </a:ln>
            </c:spPr>
            <c:txPr>
              <a:bodyPr rot="0" vert="horz"/>
              <a:lstStyle/>
              <a:p>
                <a:pPr algn="ctr">
                  <a:defRPr lang="lv-LV" sz="1200" b="1" i="0" u="none" strike="noStrike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119</c:v>
                </c:pt>
                <c:pt idx="1">
                  <c:v>100</c:v>
                </c:pt>
                <c:pt idx="2">
                  <c:v>82</c:v>
                </c:pt>
                <c:pt idx="3">
                  <c:v>109</c:v>
                </c:pt>
                <c:pt idx="4">
                  <c:v>80</c:v>
                </c:pt>
                <c:pt idx="5">
                  <c:v>67</c:v>
                </c:pt>
                <c:pt idx="6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shape val="box"/>
        <c:axId val="172576768"/>
        <c:axId val="172578304"/>
        <c:axId val="0"/>
      </c:bar3DChart>
      <c:catAx>
        <c:axId val="1725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lv-LV"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lv-LV"/>
          </a:p>
        </c:txPr>
        <c:crossAx val="17257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578304"/>
        <c:scaling>
          <c:orientation val="minMax"/>
          <c:max val="16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lv-LV"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lv-LV"/>
          </a:p>
        </c:txPr>
        <c:crossAx val="172576768"/>
        <c:crosses val="autoZero"/>
        <c:crossBetween val="between"/>
        <c:majorUnit val="200"/>
      </c:valAx>
      <c:spPr>
        <a:noFill/>
        <a:ln w="25411">
          <a:noFill/>
        </a:ln>
      </c:spPr>
    </c:plotArea>
    <c:legend>
      <c:legendPos val="r"/>
      <c:layout>
        <c:manualLayout>
          <c:xMode val="edge"/>
          <c:yMode val="edge"/>
          <c:x val="7.2917389965929724E-2"/>
          <c:y val="9.2492112182567948E-3"/>
          <c:w val="0.8261004853627375"/>
          <c:h val="0.10623025462352122"/>
        </c:manualLayout>
      </c:layout>
      <c:overlay val="0"/>
      <c:txPr>
        <a:bodyPr/>
        <a:lstStyle/>
        <a:p>
          <a:pPr>
            <a:defRPr lang="lv-LV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3250" y="2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D475E84D-4E5D-4B1E-A62D-B258FEDC6897}" type="datetimeFigureOut">
              <a:rPr lang="lv-LV"/>
              <a:pPr>
                <a:defRPr/>
              </a:pPr>
              <a:t>11.11.2016</a:t>
            </a:fld>
            <a:endParaRPr lang="lv-LV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3250" y="9431601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780783B8-5163-4A43-984D-1314B4FD37F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5056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0" y="2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4A0A2634-1F2E-4714-AD1C-D6DC9688DA5D}" type="datetimeFigureOut">
              <a:rPr lang="lv-LV"/>
              <a:pPr>
                <a:defRPr/>
              </a:pPr>
              <a:t>11.11.2016</a:t>
            </a:fld>
            <a:endParaRPr lang="lv-LV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16662"/>
            <a:ext cx="542798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lv-LV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0" y="9431601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C3F4DCC1-921F-4BCC-A852-55920A7CEA8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355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122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7" y="3030540"/>
            <a:ext cx="11055349" cy="2090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0" indent="0" algn="ctr">
              <a:buNone/>
              <a:defRPr/>
            </a:lvl5pPr>
            <a:lvl6pPr marL="2285851" indent="0" algn="ctr">
              <a:buNone/>
              <a:defRPr/>
            </a:lvl6pPr>
            <a:lvl7pPr marL="2743020" indent="0" algn="ctr">
              <a:buNone/>
              <a:defRPr/>
            </a:lvl7pPr>
            <a:lvl8pPr marL="3200191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10438-0EF3-4737-A37F-A3A73ABE8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73D0-3DA4-40CA-8F7F-4AAC189F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1638301"/>
            <a:ext cx="2616201" cy="8166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1638301"/>
            <a:ext cx="7696200" cy="8166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3FE57-3A53-44B1-89F1-79AAAD177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7" y="3030540"/>
            <a:ext cx="11055349" cy="2090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0" indent="0" algn="ctr">
              <a:buNone/>
              <a:defRPr/>
            </a:lvl5pPr>
            <a:lvl6pPr marL="2285851" indent="0" algn="ctr">
              <a:buNone/>
              <a:defRPr/>
            </a:lvl6pPr>
            <a:lvl7pPr marL="2743020" indent="0" algn="ctr">
              <a:buNone/>
              <a:defRPr/>
            </a:lvl7pPr>
            <a:lvl8pPr marL="3200191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772E-7323-415A-9E52-167BE56A8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D25B-EBF6-4D76-A5E9-514FEE7A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1" indent="0">
              <a:buNone/>
              <a:defRPr sz="1400"/>
            </a:lvl4pPr>
            <a:lvl5pPr marL="1828680" indent="0">
              <a:buNone/>
              <a:defRPr sz="1400"/>
            </a:lvl5pPr>
            <a:lvl6pPr marL="2285851" indent="0">
              <a:buNone/>
              <a:defRPr sz="1400"/>
            </a:lvl6pPr>
            <a:lvl7pPr marL="2743020" indent="0">
              <a:buNone/>
              <a:defRPr sz="1400"/>
            </a:lvl7pPr>
            <a:lvl8pPr marL="3200191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D83F-B198-42C5-9A14-CFEBF13B4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8638" y="2768601"/>
            <a:ext cx="4902200" cy="571499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3238" y="2768601"/>
            <a:ext cx="4902200" cy="571499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B077-A322-4F54-8B77-4E47EFABD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3731-F6DE-491D-9528-D1AE85989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848B6-4CF6-4BA5-8194-8F9EEC128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796B-FAC7-4F79-8C79-4A0857007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F014-FD58-45E3-B805-C96B70C26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7B42-9EAE-4460-880D-BB41F87E8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</p:spPr>
        <p:txBody>
          <a:bodyPr/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51" indent="0">
              <a:buNone/>
              <a:defRPr sz="2000"/>
            </a:lvl6pPr>
            <a:lvl7pPr marL="2743020" indent="0">
              <a:buNone/>
              <a:defRPr sz="2000"/>
            </a:lvl7pPr>
            <a:lvl8pPr marL="3200191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lv-LV" noProof="0" smtClean="0">
              <a:sym typeface="Time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9"/>
            <a:ext cx="7802564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C315C-C8E8-4324-87C6-005CAD6DA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6F35-9864-40BF-A54E-BC6F5EBA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37" y="1143001"/>
            <a:ext cx="2489200" cy="73405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8638" y="1143001"/>
            <a:ext cx="7315200" cy="7340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562B7-1939-4577-A31A-9D0E22DA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7" y="3030540"/>
            <a:ext cx="11055349" cy="2090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0" indent="0" algn="ctr">
              <a:buNone/>
              <a:defRPr/>
            </a:lvl5pPr>
            <a:lvl6pPr marL="2285851" indent="0" algn="ctr">
              <a:buNone/>
              <a:defRPr/>
            </a:lvl6pPr>
            <a:lvl7pPr marL="2743020" indent="0" algn="ctr">
              <a:buNone/>
              <a:defRPr/>
            </a:lvl7pPr>
            <a:lvl8pPr marL="3200191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FECF-22D6-4816-9EB8-835A2FB3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1174-F1BF-476C-828C-C87BCA9CE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1" indent="0">
              <a:buNone/>
              <a:defRPr sz="1400"/>
            </a:lvl4pPr>
            <a:lvl5pPr marL="1828680" indent="0">
              <a:buNone/>
              <a:defRPr sz="1400"/>
            </a:lvl5pPr>
            <a:lvl6pPr marL="2285851" indent="0">
              <a:buNone/>
              <a:defRPr sz="1400"/>
            </a:lvl6pPr>
            <a:lvl7pPr marL="2743020" indent="0">
              <a:buNone/>
              <a:defRPr sz="1400"/>
            </a:lvl7pPr>
            <a:lvl8pPr marL="3200191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05F8-1CF5-47AC-9186-A13FC26D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C74F-7E01-490A-8E78-76EB2810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5AC30-D75E-4AB4-B23A-6DAD2F155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A2C0-0E52-4613-910D-EBAC9715E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4E18-7A73-4D9F-ACDF-F44F38BEE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1" indent="0">
              <a:buNone/>
              <a:defRPr sz="1400"/>
            </a:lvl4pPr>
            <a:lvl5pPr marL="1828680" indent="0">
              <a:buNone/>
              <a:defRPr sz="1400"/>
            </a:lvl5pPr>
            <a:lvl6pPr marL="2285851" indent="0">
              <a:buNone/>
              <a:defRPr sz="1400"/>
            </a:lvl6pPr>
            <a:lvl7pPr marL="2743020" indent="0">
              <a:buNone/>
              <a:defRPr sz="1400"/>
            </a:lvl7pPr>
            <a:lvl8pPr marL="3200191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467B-DC5A-4C69-B4BE-3342B9A1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6208-B821-4090-A645-B960E3EF0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51" indent="0">
              <a:buNone/>
              <a:defRPr sz="2000"/>
            </a:lvl6pPr>
            <a:lvl7pPr marL="2743020" indent="0">
              <a:buNone/>
              <a:defRPr sz="2000"/>
            </a:lvl7pPr>
            <a:lvl8pPr marL="3200191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lv-LV" noProof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9"/>
            <a:ext cx="7802564" cy="11445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19B26-5294-4198-97B7-317F90D17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B0F5-25CB-4881-9DB9-9A6631E74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2" y="2276476"/>
            <a:ext cx="2925762" cy="643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8" cy="64357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9A82-7A27-4151-9E03-C8938D11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7" y="3030540"/>
            <a:ext cx="11055349" cy="2090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0" indent="0" algn="ctr">
              <a:buNone/>
              <a:defRPr/>
            </a:lvl5pPr>
            <a:lvl6pPr marL="2285851" indent="0" algn="ctr">
              <a:buNone/>
              <a:defRPr/>
            </a:lvl6pPr>
            <a:lvl7pPr marL="2743020" indent="0" algn="ctr">
              <a:buNone/>
              <a:defRPr/>
            </a:lvl7pPr>
            <a:lvl8pPr marL="3200191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5986-F8A6-4964-A875-E27BCDDE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92D6-660C-4146-99B2-190CE97A0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1" indent="0">
              <a:buNone/>
              <a:defRPr sz="1400"/>
            </a:lvl4pPr>
            <a:lvl5pPr marL="1828680" indent="0">
              <a:buNone/>
              <a:defRPr sz="1400"/>
            </a:lvl5pPr>
            <a:lvl6pPr marL="2285851" indent="0">
              <a:buNone/>
              <a:defRPr sz="1400"/>
            </a:lvl6pPr>
            <a:lvl7pPr marL="2743020" indent="0">
              <a:buNone/>
              <a:defRPr sz="1400"/>
            </a:lvl7pPr>
            <a:lvl8pPr marL="3200191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26F6-94DB-4370-A990-F08AB6005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33A3-9A69-441D-9A42-933BAC177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F583-C7E5-4EA1-AADD-1FD5F4EDA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8A46-0AF1-401E-B21F-C02DC3F0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0000" y="8039100"/>
            <a:ext cx="5156200" cy="17653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8039100"/>
            <a:ext cx="5156200" cy="176530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9B8D-0813-4300-999A-AAB3F00A2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187F-A533-4AE4-AE5F-E40D45E5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94E1D-CA74-4F51-BE5F-F6E9EBEB3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51" indent="0">
              <a:buNone/>
              <a:defRPr sz="2000"/>
            </a:lvl6pPr>
            <a:lvl7pPr marL="2743020" indent="0">
              <a:buNone/>
              <a:defRPr sz="2000"/>
            </a:lvl7pPr>
            <a:lvl8pPr marL="3200191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lv-LV" noProof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9"/>
            <a:ext cx="7802564" cy="11445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6FD79-1BFA-4107-B2DE-21DCB82EE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6DF8-18F7-4495-AC9F-B38A25EB1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2" y="2276476"/>
            <a:ext cx="2925762" cy="6600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8" cy="66008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2315-16F2-4002-90D9-410DCF6F7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7" y="3030540"/>
            <a:ext cx="11055349" cy="2090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0" indent="0" algn="ctr">
              <a:buNone/>
              <a:defRPr/>
            </a:lvl5pPr>
            <a:lvl6pPr marL="2285851" indent="0" algn="ctr">
              <a:buNone/>
              <a:defRPr/>
            </a:lvl6pPr>
            <a:lvl7pPr marL="2743020" indent="0" algn="ctr">
              <a:buNone/>
              <a:defRPr/>
            </a:lvl7pPr>
            <a:lvl8pPr marL="3200191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4053-A4DA-4D2B-BB14-2B53251B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1DC48-7123-4EB3-BE13-45921B627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1" indent="0">
              <a:buNone/>
              <a:defRPr sz="1400"/>
            </a:lvl4pPr>
            <a:lvl5pPr marL="1828680" indent="0">
              <a:buNone/>
              <a:defRPr sz="1400"/>
            </a:lvl5pPr>
            <a:lvl6pPr marL="2285851" indent="0">
              <a:buNone/>
              <a:defRPr sz="1400"/>
            </a:lvl6pPr>
            <a:lvl7pPr marL="2743020" indent="0">
              <a:buNone/>
              <a:defRPr sz="1400"/>
            </a:lvl7pPr>
            <a:lvl8pPr marL="3200191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76F9-12E5-478A-A6B6-3550BBDC9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D75D-6325-4A77-8A2D-5A6B2879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144B-E319-42C7-9719-BBC97817C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2AF3-D558-4928-B286-35514C295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15DB-70D7-44D2-8E75-C51CF74FF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A06B3-57DF-4C95-89A2-8A93F093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A25DB-0B84-41CD-A87A-EEC1EBFCC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51" indent="0">
              <a:buNone/>
              <a:defRPr sz="2000"/>
            </a:lvl6pPr>
            <a:lvl7pPr marL="2743020" indent="0">
              <a:buNone/>
              <a:defRPr sz="2000"/>
            </a:lvl7pPr>
            <a:lvl8pPr marL="3200191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lv-LV" noProof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9"/>
            <a:ext cx="7802564" cy="11445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5BF07-33C8-4B1D-B5FD-5367918D8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5404-AFD6-421F-87A8-CAE998755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2" y="2276476"/>
            <a:ext cx="2925762" cy="6600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8" cy="66008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D94C2-ED00-4B05-9ADA-FCB311941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7" y="3030540"/>
            <a:ext cx="11055349" cy="2090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0" indent="0" algn="ctr">
              <a:buNone/>
              <a:defRPr/>
            </a:lvl5pPr>
            <a:lvl6pPr marL="2285851" indent="0" algn="ctr">
              <a:buNone/>
              <a:defRPr/>
            </a:lvl6pPr>
            <a:lvl7pPr marL="2743020" indent="0" algn="ctr">
              <a:buNone/>
              <a:defRPr/>
            </a:lvl7pPr>
            <a:lvl8pPr marL="3200191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EB1C-0CCB-4168-9152-3874B1936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774C-6D5C-4807-B495-EA6D4B70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1" indent="0">
              <a:buNone/>
              <a:defRPr sz="1400"/>
            </a:lvl4pPr>
            <a:lvl5pPr marL="1828680" indent="0">
              <a:buNone/>
              <a:defRPr sz="1400"/>
            </a:lvl5pPr>
            <a:lvl6pPr marL="2285851" indent="0">
              <a:buNone/>
              <a:defRPr sz="1400"/>
            </a:lvl6pPr>
            <a:lvl7pPr marL="2743020" indent="0">
              <a:buNone/>
              <a:defRPr sz="1400"/>
            </a:lvl7pPr>
            <a:lvl8pPr marL="3200191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7F32-5886-4924-AF4D-DFBC081C6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BE2A-F8C7-4843-B762-F5B164FF1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C7AA-32CF-4922-8B55-5EBC1393B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5463-A88F-41E7-8BB3-4C37BA63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7F8D-5333-40BC-8E0D-04BB85FE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BD297-C37C-446E-A101-DE3725B52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9C4E-E013-4017-A637-A8EE8952C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51" indent="0">
              <a:buNone/>
              <a:defRPr sz="2000"/>
            </a:lvl6pPr>
            <a:lvl7pPr marL="2743020" indent="0">
              <a:buNone/>
              <a:defRPr sz="2000"/>
            </a:lvl7pPr>
            <a:lvl8pPr marL="3200191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lv-LV" noProof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9"/>
            <a:ext cx="7802564" cy="11445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AF01-3A04-43DF-8D78-984C72AC4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24BDE-3696-4757-824A-71C029DC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2" y="2276476"/>
            <a:ext cx="2925762" cy="6473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8" cy="64738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75F81-C12B-403C-A1A8-A321EFB25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7" y="3030540"/>
            <a:ext cx="11055349" cy="2090736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0" indent="0" algn="ctr">
              <a:buNone/>
              <a:defRPr/>
            </a:lvl5pPr>
            <a:lvl6pPr marL="2285851" indent="0" algn="ctr">
              <a:buNone/>
              <a:defRPr/>
            </a:lvl6pPr>
            <a:lvl7pPr marL="2743020" indent="0" algn="ctr">
              <a:buNone/>
              <a:defRPr/>
            </a:lvl7pPr>
            <a:lvl8pPr marL="3200191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A3F6-173F-4EED-A278-E4909C599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B218A-20A0-4299-905A-520FF9F6D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1" indent="0">
              <a:buNone/>
              <a:defRPr sz="1400"/>
            </a:lvl4pPr>
            <a:lvl5pPr marL="1828680" indent="0">
              <a:buNone/>
              <a:defRPr sz="1400"/>
            </a:lvl5pPr>
            <a:lvl6pPr marL="2285851" indent="0">
              <a:buNone/>
              <a:defRPr sz="1400"/>
            </a:lvl6pPr>
            <a:lvl7pPr marL="2743020" indent="0">
              <a:buNone/>
              <a:defRPr sz="1400"/>
            </a:lvl7pPr>
            <a:lvl8pPr marL="3200191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ED889-03B1-4BC6-A91E-2F711E83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255C9-BFC9-4717-B495-4606ED4D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0144-84C8-457F-8D5B-F33E8C3C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DB496-87DD-4084-A7FB-5EF4C1AF3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B62E-C0BC-441D-B153-60DC4F44D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BA2E-A2B6-4A7E-8705-F5BF88AC9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DADB-085B-4BB6-A99D-6DD4C4C2C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51" indent="0">
              <a:buNone/>
              <a:defRPr sz="2000"/>
            </a:lvl6pPr>
            <a:lvl7pPr marL="2743020" indent="0">
              <a:buNone/>
              <a:defRPr sz="2000"/>
            </a:lvl7pPr>
            <a:lvl8pPr marL="3200191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lv-LV" noProof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9"/>
            <a:ext cx="7802564" cy="11445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68240-67EA-47C2-9D5D-A53F94569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81A0-5E5B-4B89-9A50-1CD1C160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2" y="390525"/>
            <a:ext cx="2925762" cy="832167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8" cy="832167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C311-6245-4CEB-BDC2-578ADF01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7" y="3030540"/>
            <a:ext cx="11055349" cy="2090736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9" y="5527676"/>
            <a:ext cx="9102725" cy="2492375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/>
            </a:lvl1pPr>
            <a:lvl2pPr marL="457171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0" indent="0" algn="ctr">
              <a:buNone/>
              <a:defRPr/>
            </a:lvl5pPr>
            <a:lvl6pPr marL="2285851" indent="0" algn="ctr">
              <a:buNone/>
              <a:defRPr/>
            </a:lvl6pPr>
            <a:lvl7pPr marL="2743020" indent="0" algn="ctr">
              <a:buNone/>
              <a:defRPr/>
            </a:lvl7pPr>
            <a:lvl8pPr marL="3200191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900A-0CD2-4C49-8AA4-31CBEE7F7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1492-D3DB-43AD-B01D-E1D61C27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BB157-9CA9-4D36-A61C-B848C9D8C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2" cy="1936750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000"/>
            </a:lvl1pPr>
            <a:lvl2pPr marL="457171" indent="0">
              <a:buNone/>
              <a:defRPr sz="1800"/>
            </a:lvl2pPr>
            <a:lvl3pPr marL="914340" indent="0">
              <a:buNone/>
              <a:defRPr sz="1600"/>
            </a:lvl3pPr>
            <a:lvl4pPr marL="1371511" indent="0">
              <a:buNone/>
              <a:defRPr sz="1400"/>
            </a:lvl4pPr>
            <a:lvl5pPr marL="1828680" indent="0">
              <a:buNone/>
              <a:defRPr sz="1400"/>
            </a:lvl5pPr>
            <a:lvl6pPr marL="2285851" indent="0">
              <a:buNone/>
              <a:defRPr sz="1400"/>
            </a:lvl6pPr>
            <a:lvl7pPr marL="2743020" indent="0">
              <a:buNone/>
              <a:defRPr sz="1400"/>
            </a:lvl7pPr>
            <a:lvl8pPr marL="3200191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2FA0-4A89-477E-9915-EADB8A600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6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2" y="2276476"/>
            <a:ext cx="5775325" cy="6435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67C0-D214-4BBE-BFB3-77603B520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1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68419-8CD0-44CE-A9AD-EE44C9691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E60A-26EB-4DD5-93E5-421DD53C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3A5F-7825-43E7-9600-C2FDAB8F6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88940"/>
            <a:ext cx="4278313" cy="1652587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6" y="2041526"/>
            <a:ext cx="4278313" cy="6670674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71D8B-6690-475E-807F-CB40AE287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51" indent="0">
              <a:buNone/>
              <a:defRPr sz="2000"/>
            </a:lvl6pPr>
            <a:lvl7pPr marL="2743020" indent="0">
              <a:buNone/>
              <a:defRPr sz="2000"/>
            </a:lvl7pPr>
            <a:lvl8pPr marL="3200191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lv-LV" noProof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9"/>
            <a:ext cx="7802564" cy="11445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677A8-B8BD-4F33-BF84-16AE7ECB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1" cy="16256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11703051" cy="643572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481E-7A0A-423F-94FF-B88F8B77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2" y="390525"/>
            <a:ext cx="2925762" cy="832167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8" cy="8321675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1A7B-0D04-4B3C-931C-A0C23E5D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</p:spPr>
        <p:txBody>
          <a:bodyPr/>
          <a:lstStyle>
            <a:lvl1pPr marL="0" indent="0">
              <a:buNone/>
              <a:defRPr sz="3300"/>
            </a:lvl1pPr>
            <a:lvl2pPr marL="457171" indent="0">
              <a:buNone/>
              <a:defRPr sz="29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0" indent="0">
              <a:buNone/>
              <a:defRPr sz="2000"/>
            </a:lvl5pPr>
            <a:lvl6pPr marL="2285851" indent="0">
              <a:buNone/>
              <a:defRPr sz="2000"/>
            </a:lvl6pPr>
            <a:lvl7pPr marL="2743020" indent="0">
              <a:buNone/>
              <a:defRPr sz="2000"/>
            </a:lvl7pPr>
            <a:lvl8pPr marL="3200191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lv-LV" noProof="0" smtClean="0">
              <a:sym typeface="Time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9"/>
            <a:ext cx="7802564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0" indent="0">
              <a:buNone/>
              <a:defRPr sz="1000"/>
            </a:lvl3pPr>
            <a:lvl4pPr marL="1371511" indent="0">
              <a:buNone/>
              <a:defRPr sz="1000"/>
            </a:lvl4pPr>
            <a:lvl5pPr marL="1828680" indent="0">
              <a:buNone/>
              <a:defRPr sz="1000"/>
            </a:lvl5pPr>
            <a:lvl6pPr marL="2285851" indent="0">
              <a:buNone/>
              <a:defRPr sz="1000"/>
            </a:lvl6pPr>
            <a:lvl7pPr marL="2743020" indent="0">
              <a:buNone/>
              <a:defRPr sz="1000"/>
            </a:lvl7pPr>
            <a:lvl8pPr marL="3200191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C0B3E-2BFE-4382-8E83-BBF711931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8039100"/>
            <a:ext cx="10464800" cy="17653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" charset="0"/>
              </a:rPr>
              <a:t>Second level</a:t>
            </a:r>
          </a:p>
          <a:p>
            <a:pPr lvl="2"/>
            <a:r>
              <a:rPr lang="en-US" smtClean="0">
                <a:sym typeface="Times" charset="0"/>
              </a:rPr>
              <a:t>Third level</a:t>
            </a:r>
          </a:p>
          <a:p>
            <a:pPr lvl="3"/>
            <a:r>
              <a:rPr lang="en-US" smtClean="0">
                <a:sym typeface="Times" charset="0"/>
              </a:rPr>
              <a:t>Fourth level</a:t>
            </a:r>
          </a:p>
          <a:p>
            <a:pPr lvl="4"/>
            <a:r>
              <a:rPr lang="en-US" smtClean="0">
                <a:sym typeface="Times" charset="0"/>
              </a:rPr>
              <a:t>Fifth level</a:t>
            </a:r>
          </a:p>
        </p:txBody>
      </p:sp>
      <p:sp>
        <p:nvSpPr>
          <p:cNvPr id="1027" name="Rectangle 2"/>
          <p:cNvSpPr>
            <a:spLocks/>
          </p:cNvSpPr>
          <p:nvPr/>
        </p:nvSpPr>
        <p:spPr bwMode="auto">
          <a:xfrm>
            <a:off x="198438" y="214313"/>
            <a:ext cx="12573000" cy="61087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lv-LV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2743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title style</a:t>
            </a:r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800" y="9080501"/>
            <a:ext cx="419100" cy="469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FFFFFF"/>
                </a:solidFill>
                <a:latin typeface="+mn-lt"/>
                <a:ea typeface="Times" charset="0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3E955EA0-CF4C-4A3A-BF74-B67308D0A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46640" y="5524500"/>
            <a:ext cx="3297237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strips dir="l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+mj-lt"/>
          <a:ea typeface="ヒラギノ明朝 ProN W6" charset="0"/>
          <a:cs typeface="+mj-cs"/>
          <a:sym typeface="Time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Times" charset="0"/>
          <a:cs typeface="ヒラギノ明朝 ProN W6" charset="0"/>
          <a:sym typeface="Time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Times" charset="0"/>
          <a:cs typeface="ヒラギノ明朝 ProN W6" charset="0"/>
          <a:sym typeface="Time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Times" charset="0"/>
          <a:cs typeface="ヒラギノ明朝 ProN W6" charset="0"/>
          <a:sym typeface="Time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5800" b="1">
          <a:solidFill>
            <a:srgbClr val="FFFFFF"/>
          </a:solidFill>
          <a:latin typeface="Times" charset="0"/>
          <a:cs typeface="ヒラギノ明朝 ProN W6" charset="0"/>
          <a:sym typeface="Times" charset="0"/>
        </a:defRPr>
      </a:lvl9pPr>
    </p:titleStyle>
    <p:bodyStyle>
      <a:lvl1pPr marL="342877" indent="-342877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1pPr>
      <a:lvl2pPr marL="742901" indent="-285731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2pPr>
      <a:lvl3pPr marL="1142925" indent="-228585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3pPr>
      <a:lvl4pPr marL="1600095" indent="-228585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4pPr>
      <a:lvl5pPr marL="2057265" indent="-228585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  <a:sym typeface="Time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  <a:sym typeface="Time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  <a:sym typeface="Time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  <a:sym typeface="Times" charset="0"/>
        </a:defRPr>
      </a:lvl9pPr>
    </p:bodyStyle>
    <p:otherStyle>
      <a:defPPr>
        <a:defRPr lang="lv-LV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8638" y="1143000"/>
            <a:ext cx="9956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8638" y="2768601"/>
            <a:ext cx="9956800" cy="5714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" charset="0"/>
              </a:rPr>
              <a:t>Second level</a:t>
            </a:r>
          </a:p>
          <a:p>
            <a:pPr lvl="2"/>
            <a:r>
              <a:rPr lang="en-US" smtClean="0">
                <a:sym typeface="Times" charset="0"/>
              </a:rPr>
              <a:t>Third level</a:t>
            </a:r>
          </a:p>
          <a:p>
            <a:pPr lvl="3"/>
            <a:r>
              <a:rPr lang="en-US" smtClean="0">
                <a:sym typeface="Times" charset="0"/>
              </a:rPr>
              <a:t>Fourth level</a:t>
            </a:r>
          </a:p>
          <a:p>
            <a:pPr lvl="4"/>
            <a:r>
              <a:rPr lang="en-US" smtClean="0">
                <a:sym typeface="Times" charset="0"/>
              </a:rPr>
              <a:t>Fifth level</a:t>
            </a: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184150" y="1370013"/>
            <a:ext cx="1435101" cy="82169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40637" bIns="0" anchor="ctr"/>
          <a:lstStyle/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90500" y="9029700"/>
            <a:ext cx="1435101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Rīgas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pilsētas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pašvaldība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© </a:t>
            </a: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320675" y="9009062"/>
            <a:ext cx="11366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lv-LV"/>
          </a:p>
        </p:txBody>
      </p:sp>
      <p:sp>
        <p:nvSpPr>
          <p:cNvPr id="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73100" y="8494713"/>
            <a:ext cx="419100" cy="469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FFFFFF"/>
                </a:solidFill>
                <a:latin typeface="+mn-lt"/>
                <a:ea typeface="Times" charset="0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E6A60C62-0DC0-401E-A94B-2A0729A1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8" y="165100"/>
            <a:ext cx="1435101" cy="109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+mj-lt"/>
          <a:ea typeface="ヒラギノ明朝 ProN W6" charset="0"/>
          <a:cs typeface="+mj-cs"/>
          <a:sym typeface="Time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5pPr>
      <a:lvl6pPr marL="457171" algn="l" rtl="0" fontAlgn="base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6pPr>
      <a:lvl7pPr marL="914340" algn="l" rtl="0" fontAlgn="base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7pPr>
      <a:lvl8pPr marL="1371511" algn="l" rtl="0" fontAlgn="base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8pPr>
      <a:lvl9pPr marL="1828680" algn="l" rtl="0" fontAlgn="base">
        <a:spcBef>
          <a:spcPct val="0"/>
        </a:spcBef>
        <a:spcAft>
          <a:spcPct val="0"/>
        </a:spcAft>
        <a:defRPr sz="50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9pPr>
    </p:titleStyle>
    <p:bodyStyle>
      <a:lvl1pPr marL="838145" indent="-571463" algn="l" rtl="0" eaLnBrk="0" fontAlgn="base" hangingPunct="0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1pPr>
      <a:lvl2pPr marL="1282616" indent="-571463" algn="l" rtl="0" eaLnBrk="0" fontAlgn="base" hangingPunct="0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2pPr>
      <a:lvl3pPr marL="1727088" indent="-571463" algn="l" rtl="0" eaLnBrk="0" fontAlgn="base" hangingPunct="0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3pPr>
      <a:lvl4pPr marL="2171557" indent="-571463" algn="l" rtl="0" eaLnBrk="0" fontAlgn="base" hangingPunct="0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4pPr>
      <a:lvl5pPr marL="2616029" indent="-571463" algn="l" rtl="0" eaLnBrk="0" fontAlgn="base" hangingPunct="0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ea typeface="ヒラギノ明朝 ProN W3" charset="0"/>
          <a:cs typeface="+mn-cs"/>
          <a:sym typeface="Times" charset="0"/>
        </a:defRPr>
      </a:lvl5pPr>
      <a:lvl6pPr marL="3073198" indent="-571463" algn="l" rtl="0" fontAlgn="base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cs typeface="+mn-cs"/>
          <a:sym typeface="Times" charset="0"/>
        </a:defRPr>
      </a:lvl6pPr>
      <a:lvl7pPr marL="3530369" indent="-571463" algn="l" rtl="0" fontAlgn="base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cs typeface="+mn-cs"/>
          <a:sym typeface="Times" charset="0"/>
        </a:defRPr>
      </a:lvl7pPr>
      <a:lvl8pPr marL="3987538" indent="-571463" algn="l" rtl="0" fontAlgn="base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cs typeface="+mn-cs"/>
          <a:sym typeface="Times" charset="0"/>
        </a:defRPr>
      </a:lvl8pPr>
      <a:lvl9pPr marL="4444709" indent="-571463" algn="l" rtl="0" fontAlgn="base">
        <a:spcBef>
          <a:spcPts val="2000"/>
        </a:spcBef>
        <a:spcAft>
          <a:spcPct val="0"/>
        </a:spcAft>
        <a:buClr>
          <a:srgbClr val="8C8D8C"/>
        </a:buClr>
        <a:buSzPct val="171000"/>
        <a:buFont typeface="Times" charset="0"/>
        <a:buChar char="•"/>
        <a:defRPr sz="4200">
          <a:solidFill>
            <a:schemeClr val="tx1"/>
          </a:solidFill>
          <a:latin typeface="+mn-lt"/>
          <a:cs typeface="+mn-cs"/>
          <a:sym typeface="Times" charset="0"/>
        </a:defRPr>
      </a:lvl9pPr>
    </p:bodyStyle>
    <p:otherStyle>
      <a:defPPr>
        <a:defRPr lang="lv-LV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8637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84150" y="1370013"/>
            <a:ext cx="1435101" cy="82169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40637" bIns="0" anchor="ctr"/>
          <a:lstStyle/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73100" y="8494713"/>
            <a:ext cx="419100" cy="469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FFFFFF"/>
                </a:solidFill>
                <a:latin typeface="+mj-lt"/>
                <a:ea typeface="Times" charset="0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1A1D0C9C-4172-4D78-B9CE-333C18EA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>
            <a:off x="190500" y="9029700"/>
            <a:ext cx="1435101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Rīgas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pilsētas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pašvaldība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© </a:t>
            </a: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320675" y="9009062"/>
            <a:ext cx="11366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lv-LV"/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8" y="165100"/>
            <a:ext cx="1435101" cy="109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>
    <p:strips dir="l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+mj-lt"/>
          <a:ea typeface="ヒラギノ明朝 ProN W6" charset="0"/>
          <a:cs typeface="+mj-cs"/>
          <a:sym typeface="Time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9pPr>
    </p:titleStyle>
    <p:bodyStyle>
      <a:lvl1pPr marL="342877" indent="-342877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1pPr>
      <a:lvl2pPr marL="742901" indent="-285731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2pPr>
      <a:lvl3pPr marL="114292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3pPr>
      <a:lvl4pPr marL="160009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4pPr>
      <a:lvl5pPr marL="205726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9pPr>
    </p:bodyStyle>
    <p:otherStyle>
      <a:defPPr>
        <a:defRPr lang="lv-LV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8637" y="7175501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/>
          </p:cNvSpPr>
          <p:nvPr/>
        </p:nvSpPr>
        <p:spPr bwMode="auto">
          <a:xfrm>
            <a:off x="184150" y="1370013"/>
            <a:ext cx="1435101" cy="82169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40637" bIns="0" anchor="ctr"/>
          <a:lstStyle/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73100" y="8494713"/>
            <a:ext cx="419100" cy="469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FFFFFF"/>
                </a:solidFill>
                <a:latin typeface="+mj-lt"/>
                <a:ea typeface="Times" charset="0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B55369DF-3170-4BCA-8961-AAE243CA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8" y="165100"/>
            <a:ext cx="1435101" cy="109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/>
          </p:cNvSpPr>
          <p:nvPr/>
        </p:nvSpPr>
        <p:spPr bwMode="auto">
          <a:xfrm>
            <a:off x="190500" y="9029700"/>
            <a:ext cx="1435101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Rīgas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pilsētas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pašvaldība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© 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320675" y="9009062"/>
            <a:ext cx="11366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ヒラギノ明朝 ProN W3" charset="0"/>
          <a:cs typeface="+mj-cs"/>
          <a:sym typeface="Time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5pPr>
      <a:lvl6pPr marL="457171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cs typeface="ヒラギノ明朝 ProN W3" charset="0"/>
          <a:sym typeface="Times" charset="0"/>
        </a:defRPr>
      </a:lvl6pPr>
      <a:lvl7pPr marL="914340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cs typeface="ヒラギノ明朝 ProN W3" charset="0"/>
          <a:sym typeface="Times" charset="0"/>
        </a:defRPr>
      </a:lvl7pPr>
      <a:lvl8pPr marL="1371511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cs typeface="ヒラギノ明朝 ProN W3" charset="0"/>
          <a:sym typeface="Times" charset="0"/>
        </a:defRPr>
      </a:lvl8pPr>
      <a:lvl9pPr marL="1828680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cs typeface="ヒラギノ明朝 ProN W3" charset="0"/>
          <a:sym typeface="Times" charset="0"/>
        </a:defRPr>
      </a:lvl9pPr>
    </p:titleStyle>
    <p:bodyStyle>
      <a:lvl1pPr marL="342877" indent="-342877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1pPr>
      <a:lvl2pPr marL="742901" indent="-285731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2pPr>
      <a:lvl3pPr marL="114292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3pPr>
      <a:lvl4pPr marL="160009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4pPr>
      <a:lvl5pPr marL="205726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9pPr>
    </p:bodyStyle>
    <p:otherStyle>
      <a:defPPr>
        <a:defRPr lang="lv-LV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8638" y="7175501"/>
            <a:ext cx="40640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/>
          </p:cNvSpPr>
          <p:nvPr/>
        </p:nvSpPr>
        <p:spPr bwMode="auto">
          <a:xfrm>
            <a:off x="184150" y="1370013"/>
            <a:ext cx="1435101" cy="82169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lv-LV"/>
          </a:p>
        </p:txBody>
      </p:sp>
      <p:sp>
        <p:nvSpPr>
          <p:cNvPr id="614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73100" y="8494713"/>
            <a:ext cx="419100" cy="469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FFFFFF"/>
                </a:solidFill>
                <a:latin typeface="+mj-lt"/>
                <a:ea typeface="Times" charset="0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65C46915-8764-4F41-A971-ACD38FF4F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8" y="165100"/>
            <a:ext cx="1435101" cy="109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/>
          </p:cNvSpPr>
          <p:nvPr/>
        </p:nvSpPr>
        <p:spPr bwMode="auto">
          <a:xfrm>
            <a:off x="190500" y="9029700"/>
            <a:ext cx="1435101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Rīgas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pilsētas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pašvaldība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© </a:t>
            </a:r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320675" y="9009062"/>
            <a:ext cx="11366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ヒラギノ明朝 ProN W3" charset="0"/>
          <a:cs typeface="+mj-cs"/>
          <a:sym typeface="Time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5pPr>
      <a:lvl6pPr marL="457171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cs typeface="ヒラギノ明朝 ProN W3" charset="0"/>
          <a:sym typeface="Times" charset="0"/>
        </a:defRPr>
      </a:lvl6pPr>
      <a:lvl7pPr marL="914340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cs typeface="ヒラギノ明朝 ProN W3" charset="0"/>
          <a:sym typeface="Times" charset="0"/>
        </a:defRPr>
      </a:lvl7pPr>
      <a:lvl8pPr marL="1371511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cs typeface="ヒラギノ明朝 ProN W3" charset="0"/>
          <a:sym typeface="Times" charset="0"/>
        </a:defRPr>
      </a:lvl8pPr>
      <a:lvl9pPr marL="1828680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" charset="0"/>
          <a:cs typeface="ヒラギノ明朝 ProN W3" charset="0"/>
          <a:sym typeface="Times" charset="0"/>
        </a:defRPr>
      </a:lvl9pPr>
    </p:titleStyle>
    <p:bodyStyle>
      <a:lvl1pPr marL="342877" indent="-342877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1pPr>
      <a:lvl2pPr marL="742901" indent="-285731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2pPr>
      <a:lvl3pPr marL="114292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3pPr>
      <a:lvl4pPr marL="160009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4pPr>
      <a:lvl5pPr marL="205726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9pPr>
    </p:bodyStyle>
    <p:otherStyle>
      <a:defPPr>
        <a:defRPr lang="lv-LV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8637" y="7048501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184150" y="1370013"/>
            <a:ext cx="1435101" cy="82169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40637" bIns="0" anchor="ctr"/>
          <a:lstStyle/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71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73100" y="8494713"/>
            <a:ext cx="419100" cy="469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FFFFFF"/>
                </a:solidFill>
                <a:latin typeface="+mj-lt"/>
                <a:ea typeface="Times" charset="0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B48731B5-10C4-4FDF-A428-C999F174F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8" y="165100"/>
            <a:ext cx="1435101" cy="109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50" name="Rectangle 5"/>
          <p:cNvSpPr>
            <a:spLocks/>
          </p:cNvSpPr>
          <p:nvPr/>
        </p:nvSpPr>
        <p:spPr bwMode="auto">
          <a:xfrm>
            <a:off x="190500" y="9029700"/>
            <a:ext cx="1435101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Rīgas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pilsētas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pašvaldība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© </a:t>
            </a: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320675" y="9009062"/>
            <a:ext cx="11366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slow">
    <p:strips dir="l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+mj-lt"/>
          <a:ea typeface="ヒラギノ明朝 ProN W6" charset="0"/>
          <a:cs typeface="+mj-cs"/>
          <a:sym typeface="Time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ea typeface="ヒラギノ明朝 ProN W6" charset="0"/>
          <a:cs typeface="ヒラギノ明朝 ProN W6" charset="0"/>
          <a:sym typeface="Time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7100" b="1">
          <a:solidFill>
            <a:srgbClr val="8C8D8C"/>
          </a:solidFill>
          <a:latin typeface="Times" charset="0"/>
          <a:cs typeface="ヒラギノ明朝 ProN W6" charset="0"/>
          <a:sym typeface="Times" charset="0"/>
        </a:defRPr>
      </a:lvl9pPr>
    </p:titleStyle>
    <p:bodyStyle>
      <a:lvl1pPr marL="342877" indent="-342877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1pPr>
      <a:lvl2pPr marL="742901" indent="-285731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2pPr>
      <a:lvl3pPr marL="114292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3pPr>
      <a:lvl4pPr marL="160009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4pPr>
      <a:lvl5pPr marL="2057265" indent="-22858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cs typeface="+mn-cs"/>
          <a:sym typeface="Gill Sans" charset="0"/>
        </a:defRPr>
      </a:lvl9pPr>
    </p:bodyStyle>
    <p:otherStyle>
      <a:defPPr>
        <a:defRPr lang="lv-LV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184150" y="1370013"/>
            <a:ext cx="1435101" cy="82169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40637" bIns="0" anchor="ctr"/>
          <a:lstStyle/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  <a:p>
            <a:pPr marL="39685" algn="l">
              <a:defRPr/>
            </a:pPr>
            <a:endParaRPr lang="en-US" sz="12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819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73100" y="8494713"/>
            <a:ext cx="419100" cy="469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79E8526E-3A7E-43EB-AF1F-5593AE939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8" y="165100"/>
            <a:ext cx="1435101" cy="109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3" name="Rectangle 4"/>
          <p:cNvSpPr>
            <a:spLocks/>
          </p:cNvSpPr>
          <p:nvPr/>
        </p:nvSpPr>
        <p:spPr bwMode="auto">
          <a:xfrm>
            <a:off x="190500" y="9029700"/>
            <a:ext cx="1435101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Rīgas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pilsētas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Times" charset="0"/>
                <a:sym typeface="Times" charset="0"/>
              </a:rPr>
              <a:t>pašvaldība</a:t>
            </a:r>
            <a:r>
              <a:rPr lang="en-US" sz="1400" dirty="0">
                <a:solidFill>
                  <a:srgbClr val="FFFFFF"/>
                </a:solidFill>
                <a:latin typeface="Times" charset="0"/>
                <a:sym typeface="Times" charset="0"/>
              </a:rPr>
              <a:t> © 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320675" y="9009062"/>
            <a:ext cx="11366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strips dir="l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ヒラギノ角ゴ ProN W3" charset="0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8941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1pPr>
      <a:lvl2pPr marL="1333413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2pPr>
      <a:lvl3pPr marL="1777884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3pPr>
      <a:lvl4pPr marL="2222355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4pPr>
      <a:lvl5pPr marL="2666825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5pPr>
      <a:lvl6pPr marL="3123996" indent="-57146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cs typeface="+mn-cs"/>
          <a:sym typeface="Gill Sans" charset="0"/>
        </a:defRPr>
      </a:lvl6pPr>
      <a:lvl7pPr marL="3581165" indent="-57146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cs typeface="+mn-cs"/>
          <a:sym typeface="Gill Sans" charset="0"/>
        </a:defRPr>
      </a:lvl7pPr>
      <a:lvl8pPr marL="4038336" indent="-57146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cs typeface="+mn-cs"/>
          <a:sym typeface="Gill Sans" charset="0"/>
        </a:defRPr>
      </a:lvl8pPr>
      <a:lvl9pPr marL="4495505" indent="-57146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cs typeface="+mn-cs"/>
          <a:sym typeface="Gill Sans" charset="0"/>
        </a:defRPr>
      </a:lvl9pPr>
    </p:bodyStyle>
    <p:otherStyle>
      <a:defPPr>
        <a:defRPr lang="lv-LV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73100" y="8639175"/>
            <a:ext cx="419100" cy="469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  <a:sym typeface="Times" charset="0"/>
              </a:defRPr>
            </a:lvl1pPr>
          </a:lstStyle>
          <a:p>
            <a:pPr>
              <a:defRPr/>
            </a:pPr>
            <a:fld id="{0558D455-C69A-4A85-AB04-7117DB4B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>
    <p:strips dir="l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ヒラギノ角ゴ ProN W3" charset="0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71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34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511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8941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1pPr>
      <a:lvl2pPr marL="1333413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2pPr>
      <a:lvl3pPr marL="1777884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3pPr>
      <a:lvl4pPr marL="2222355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4pPr>
      <a:lvl5pPr marL="2666825" indent="-57146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ヒラギノ角ゴ ProN W3" charset="0"/>
          <a:cs typeface="+mn-cs"/>
          <a:sym typeface="Gill Sans" charset="0"/>
        </a:defRPr>
      </a:lvl5pPr>
      <a:lvl6pPr marL="3123996" indent="-57146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cs typeface="+mn-cs"/>
          <a:sym typeface="Gill Sans" charset="0"/>
        </a:defRPr>
      </a:lvl6pPr>
      <a:lvl7pPr marL="3581165" indent="-57146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cs typeface="+mn-cs"/>
          <a:sym typeface="Gill Sans" charset="0"/>
        </a:defRPr>
      </a:lvl7pPr>
      <a:lvl8pPr marL="4038336" indent="-57146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cs typeface="+mn-cs"/>
          <a:sym typeface="Gill Sans" charset="0"/>
        </a:defRPr>
      </a:lvl8pPr>
      <a:lvl9pPr marL="4495505" indent="-571463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cs typeface="+mn-cs"/>
          <a:sym typeface="Gill Sans" charset="0"/>
        </a:defRPr>
      </a:lvl9pPr>
    </p:bodyStyle>
    <p:otherStyle>
      <a:defPPr>
        <a:defRPr lang="lv-LV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420813"/>
            <a:ext cx="12601575" cy="3384550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RĪGAS PAŠVALDĪBAS POLICIJA 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Darba rezultātu pārskats</a:t>
            </a:r>
            <a:br>
              <a:rPr lang="lv-LV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300" dirty="0" smtClean="0">
                <a:latin typeface="Times New Roman" pitchFamily="18" charset="0"/>
                <a:cs typeface="Times New Roman" pitchFamily="18" charset="0"/>
              </a:rPr>
              <a:t>2013. gadā</a:t>
            </a: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lv-LV" dirty="0" err="1" smtClean="0"/>
              <a:t>RPP</a:t>
            </a:r>
            <a:r>
              <a:rPr lang="lv-LV" dirty="0" smtClean="0"/>
              <a:t> AP </a:t>
            </a:r>
            <a:r>
              <a:rPr lang="lv-LV" dirty="0" err="1" smtClean="0"/>
              <a:t>PKSN</a:t>
            </a:r>
            <a:endParaRPr lang="lv-LV" dirty="0" smtClean="0"/>
          </a:p>
          <a:p>
            <a:pPr marL="0" indent="0" eaLnBrk="1" hangingPunct="1"/>
            <a:r>
              <a:rPr lang="lv-LV" dirty="0" smtClean="0"/>
              <a:t>2014.g.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7FAFF-526C-481D-962C-866F2FB4EC4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6" y="0"/>
            <a:ext cx="11398944" cy="1080119"/>
          </a:xfrm>
        </p:spPr>
        <p:txBody>
          <a:bodyPr/>
          <a:lstStyle/>
          <a:p>
            <a:pPr algn="ctr"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Bērnu likumpārkāpumu profilakse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605857" y="1132385"/>
            <a:ext cx="11161240" cy="3528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Nodrošināta sabiedriskā kārtība pie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133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Rīgas pašvaldības skolām</a:t>
            </a:r>
          </a:p>
          <a:p>
            <a:pPr marL="179988" algn="just" defTabSz="179988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Mācību iestādēs organizēti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							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1 510 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(+4.3%)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izglītojoši pasākumi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n/g izdarītajiem pārkāpumiem saņemti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220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iesniegumi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BLPN uzskaitē atrodas 							 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224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(+7.2%)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bērni</a:t>
            </a:r>
            <a:r>
              <a:rPr lang="lv-LV" sz="30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Jauniešu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izklaides vietās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organizēti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		 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59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reidi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42771"/>
              </p:ext>
            </p:extLst>
          </p:nvPr>
        </p:nvGraphicFramePr>
        <p:xfrm>
          <a:off x="1677864" y="5020816"/>
          <a:ext cx="7015640" cy="491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77" y="5236840"/>
            <a:ext cx="5692913" cy="426968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0"/>
            <a:ext cx="11377264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Darbs ar nepilngadīgajiem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440160" y="916360"/>
            <a:ext cx="11470952" cy="4752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l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Policijas uzskaitē 2013.g. beigās atradās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224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(+7.2%)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n/g, no tiem:		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136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(+20.4%)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vairāku administratīvo pārkāpumu izdarīšanu </a:t>
            </a:r>
          </a:p>
          <a:p>
            <a:pPr marL="2517775" algn="l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 23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(+9.5%) 	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skolas neapmeklēšanu</a:t>
            </a:r>
          </a:p>
          <a:p>
            <a:pPr marL="2517775" algn="l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 19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(+5.6%) 	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klaiņošanu vai ubagošanu</a:t>
            </a:r>
          </a:p>
          <a:p>
            <a:pPr marL="179988" algn="l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Veiktas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3 960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profilaktiskās pārrunas ar nepilngadīgajiem vai viņu vecākiem.</a:t>
            </a:r>
          </a:p>
          <a:p>
            <a:pPr marL="179988" algn="l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Fiksēti 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1 922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(+0.7%)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n/g administratīvie pārkāpumi </a:t>
            </a:r>
          </a:p>
          <a:p>
            <a:pPr marL="179988" algn="l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(</a:t>
            </a:r>
            <a:r>
              <a:rPr lang="lv-LV" sz="3300" dirty="0" err="1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t.sk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. izteikti brīdinājumi).</a:t>
            </a:r>
          </a:p>
        </p:txBody>
      </p:sp>
      <p:graphicFrame>
        <p:nvGraphicFramePr>
          <p:cNvPr id="6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611004"/>
              </p:ext>
            </p:extLst>
          </p:nvPr>
        </p:nvGraphicFramePr>
        <p:xfrm>
          <a:off x="1677864" y="4948808"/>
          <a:ext cx="11161240" cy="480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1010716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Bērnu tiesību aizsardzība 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533849" y="1348408"/>
            <a:ext cx="11301618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No ģimenēm izņemti un aprūpes iestādēs ievietoti                      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92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(+3.4%)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bērni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06" y="2356520"/>
            <a:ext cx="3362061" cy="3401097"/>
          </a:xfrm>
          <a:prstGeom prst="rect">
            <a:avLst/>
          </a:prstGeo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3995" y="5817132"/>
            <a:ext cx="3360672" cy="3524164"/>
          </a:xfrm>
          <a:prstGeom prst="rect">
            <a:avLst/>
          </a:prstGeom>
          <a:noFill/>
        </p:spPr>
      </p:pic>
      <p:sp>
        <p:nvSpPr>
          <p:cNvPr id="9" name="Rectangle 9"/>
          <p:cNvSpPr txBox="1">
            <a:spLocks/>
          </p:cNvSpPr>
          <p:nvPr/>
        </p:nvSpPr>
        <p:spPr bwMode="auto">
          <a:xfrm>
            <a:off x="1173808" y="4228728"/>
            <a:ext cx="9145016" cy="5112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27015" indent="107943" algn="just" defTabSz="359976" fontAlgn="auto">
              <a:spcBef>
                <a:spcPts val="1200"/>
              </a:spcBef>
              <a:spcAft>
                <a:spcPts val="1200"/>
              </a:spcAft>
              <a:buClr>
                <a:srgbClr val="003300"/>
              </a:buClr>
              <a:buSzPct val="100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135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(-85)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bērna aprūpes pienākumu nepildīšanu 	</a:t>
            </a:r>
          </a:p>
          <a:p>
            <a:pPr marL="527015" indent="107943" algn="just" defTabSz="359976" fontAlgn="auto">
              <a:spcBef>
                <a:spcPts val="1200"/>
              </a:spcBef>
              <a:spcAft>
                <a:spcPts val="1200"/>
              </a:spcAft>
              <a:buClr>
                <a:srgbClr val="003300"/>
              </a:buClr>
              <a:buSzPct val="100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 25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(+8)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fizisku vai emocionālu vardarbību pret bērnu </a:t>
            </a:r>
            <a:endParaRPr lang="lv-LV" sz="1800" b="1" i="1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527015" indent="107943" algn="just" defTabSz="359976" fontAlgn="auto">
              <a:spcBef>
                <a:spcPts val="1200"/>
              </a:spcBef>
              <a:spcAft>
                <a:spcPts val="1200"/>
              </a:spcAft>
              <a:buClr>
                <a:srgbClr val="003300"/>
              </a:buClr>
              <a:buSzPct val="100000"/>
              <a:defRPr/>
            </a:pPr>
            <a:r>
              <a:rPr lang="lv-LV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17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(+5)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alkohola un tabakas tirdzniecību n/g </a:t>
            </a:r>
          </a:p>
          <a:p>
            <a:pPr marL="527015" indent="107943" algn="just" defTabSz="359976" fontAlgn="auto">
              <a:spcBef>
                <a:spcPts val="1200"/>
              </a:spcBef>
              <a:spcAft>
                <a:spcPts val="1200"/>
              </a:spcAft>
              <a:buClr>
                <a:srgbClr val="003300"/>
              </a:buClr>
              <a:buSzPct val="100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 13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(-2)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n/g iesaistīšanu alkohola lietošanā 		</a:t>
            </a:r>
          </a:p>
          <a:p>
            <a:pPr marL="527015" indent="107943" algn="just" defTabSz="359976" fontAlgn="auto">
              <a:spcBef>
                <a:spcPts val="1200"/>
              </a:spcBef>
              <a:spcAft>
                <a:spcPts val="1200"/>
              </a:spcAft>
              <a:buClr>
                <a:srgbClr val="003300"/>
              </a:buClr>
              <a:buSzPct val="100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12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(-5)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bērna atstāšanu bez uzraudzības</a:t>
            </a:r>
          </a:p>
        </p:txBody>
      </p:sp>
      <p:sp>
        <p:nvSpPr>
          <p:cNvPr id="10" name="Rectangle 9"/>
          <p:cNvSpPr txBox="1">
            <a:spLocks/>
          </p:cNvSpPr>
          <p:nvPr/>
        </p:nvSpPr>
        <p:spPr bwMode="auto">
          <a:xfrm>
            <a:off x="1533848" y="2716560"/>
            <a:ext cx="7920880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pārkāpumiem, kas vērsti pret nepilngadīgām personām sastādīti                         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216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(-28.5%)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APP, t.sk.: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Glābšanas darbi 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659547" y="7311404"/>
            <a:ext cx="8228632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9988" defTabSz="914340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RPP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pārraudzībā esošajās pilsētas peldvietās kopš </a:t>
            </a:r>
            <a:r>
              <a:rPr lang="lv-LV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2003.gada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nav noslīcis neviens cilvēks!!!</a:t>
            </a:r>
          </a:p>
        </p:txBody>
      </p:sp>
      <p:pic>
        <p:nvPicPr>
          <p:cNvPr id="7" name="Рисунок 6" descr="VO2E8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5099" y="5153916"/>
            <a:ext cx="2988000" cy="2241000"/>
          </a:xfrm>
          <a:prstGeom prst="rect">
            <a:avLst/>
          </a:prstGeom>
        </p:spPr>
      </p:pic>
      <p:sp>
        <p:nvSpPr>
          <p:cNvPr id="11" name="Rectangle 9"/>
          <p:cNvSpPr txBox="1">
            <a:spLocks/>
          </p:cNvSpPr>
          <p:nvPr/>
        </p:nvSpPr>
        <p:spPr bwMode="auto">
          <a:xfrm>
            <a:off x="1533848" y="1063950"/>
            <a:ext cx="11398944" cy="215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9988" algn="just" defTabSz="359976" fontAlgn="auto">
              <a:spcBef>
                <a:spcPts val="0"/>
              </a:spcBef>
              <a:spcAft>
                <a:spcPts val="600"/>
              </a:spcAft>
              <a:buClr>
                <a:srgbClr val="003300"/>
              </a:buClr>
              <a:buSzPct val="10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Izglābti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7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peldētāji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600"/>
              </a:spcAft>
              <a:buClr>
                <a:srgbClr val="003300"/>
              </a:buClr>
              <a:buSzPct val="10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Pludmalēs 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36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atpūtniekiem 	sniegta medicīniskā palīdzība 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600"/>
              </a:spcAft>
              <a:buClr>
                <a:srgbClr val="003300"/>
              </a:buClr>
              <a:buSzPct val="10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Pludmalēs atrasti 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28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nomaldījušies bērni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99" y="7488271"/>
            <a:ext cx="2988000" cy="2069049"/>
          </a:xfrm>
          <a:prstGeom prst="rect">
            <a:avLst/>
          </a:prstGeom>
        </p:spPr>
      </p:pic>
      <p:sp>
        <p:nvSpPr>
          <p:cNvPr id="13" name="Rectangle 9"/>
          <p:cNvSpPr txBox="1">
            <a:spLocks/>
          </p:cNvSpPr>
          <p:nvPr/>
        </p:nvSpPr>
        <p:spPr bwMode="auto">
          <a:xfrm>
            <a:off x="1553568" y="3097875"/>
            <a:ext cx="8208912" cy="4176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Nodrošinot sabiedrisko kārtību, DŪCAP darbinieki fiksēja 	</a:t>
            </a:r>
          </a:p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462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</a:t>
            </a:r>
            <a:r>
              <a:rPr lang="lv-LV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(-2)</a:t>
            </a:r>
            <a:r>
              <a:rPr lang="lv-LV" sz="19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administratīvos pārkāpumus, no tiem </a:t>
            </a:r>
          </a:p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156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(-71)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RDSN prasību neievērošanu </a:t>
            </a:r>
          </a:p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endParaRPr lang="lv-LV" sz="3300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Papildus tiešo pienākumu veikšanai glābšanas dienesta darbinieki veica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83 </a:t>
            </a:r>
            <a:r>
              <a:rPr lang="lv-LV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(+15%)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izglītojošus pasākumus mācību iestādēs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r="10014" b="15179"/>
          <a:stretch/>
        </p:blipFill>
        <p:spPr>
          <a:xfrm>
            <a:off x="9895099" y="2599464"/>
            <a:ext cx="2987999" cy="246109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77865" y="-19744"/>
            <a:ext cx="11305256" cy="1010716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Civilā aizsardzība 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605856" y="1276400"/>
            <a:ext cx="11017224" cy="4176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914340" fontAlgn="auto">
              <a:spcBef>
                <a:spcPts val="1200"/>
              </a:spcBef>
              <a:spcAft>
                <a:spcPts val="600"/>
              </a:spcAft>
              <a:buClr>
                <a:srgbClr val="8C8D8C"/>
              </a:buClr>
              <a:buSzPct val="171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87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ārkārtas gadījumos cietušajām personām sniegta palīdzība,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53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cietušās personas izmitinātas</a:t>
            </a:r>
          </a:p>
          <a:p>
            <a:pPr marL="179988" algn="just" defTabSz="914340" fontAlgn="auto">
              <a:spcBef>
                <a:spcPts val="1200"/>
              </a:spcBef>
              <a:spcAft>
                <a:spcPts val="60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RPP civilās aizsardzības speciālisti veica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158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pārbaudes un sniedza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6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konsultācijas par civilās aizsardzības pasākumiem </a:t>
            </a:r>
            <a:r>
              <a:rPr lang="lv-LV" sz="3300" dirty="0" err="1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tehnogēno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katastrofu draudu novēršanā uzņēmumiem, kuru darbība saistīta ar ķīmiski bīstamo vielu izmantošanu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2" y="5740896"/>
            <a:ext cx="5679999" cy="377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r="24844"/>
          <a:stretch/>
        </p:blipFill>
        <p:spPr>
          <a:xfrm>
            <a:off x="7517342" y="5740896"/>
            <a:ext cx="5393770" cy="3772407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0" y="-19744"/>
            <a:ext cx="13004800" cy="1154734"/>
          </a:xfrm>
        </p:spPr>
        <p:txBody>
          <a:bodyPr/>
          <a:lstStyle/>
          <a:p>
            <a:pPr algn="r"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Ūdens satiksmes un zvejniecības kontrole 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533848" y="1060376"/>
            <a:ext cx="11377264" cy="4752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ūdens satiksmes noteikumu neievērošanu reģistrēti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90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(+38)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administratīvie pārkāpumi </a:t>
            </a:r>
          </a:p>
          <a:p>
            <a:pPr marL="179988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Veikti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19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(+5.5%)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reidi un vairāki apsekojumi, kuru laikā izņemti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487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nelikumīgi zvejas rīki, kopumā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16.4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km garumā</a:t>
            </a:r>
          </a:p>
          <a:p>
            <a:pPr marL="179988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zvejas un makšķerēšanas noteikumu pārkāpumiem reģistrēti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143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(-56)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administratīvie pārkāpumi </a:t>
            </a:r>
          </a:p>
          <a:p>
            <a:pPr marL="179988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Aizturēti 30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(+7.1%) </a:t>
            </a:r>
            <a:r>
              <a:rPr lang="lv-LV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maluzvejnieki</a:t>
            </a:r>
          </a:p>
        </p:txBody>
      </p:sp>
      <p:pic>
        <p:nvPicPr>
          <p:cNvPr id="7" name="Рисунок 6" descr="Picture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9112" y="5668888"/>
            <a:ext cx="5232000" cy="39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44" y="5671954"/>
            <a:ext cx="5884084" cy="3917868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6" y="-19744"/>
            <a:ext cx="11415389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Darbs ar ārvalstu tūristiem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461840" y="1204392"/>
            <a:ext cx="7560840" cy="2448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91434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Diennakts režīmā nodrošināta Tūristu informatīvā tālruņa </a:t>
            </a:r>
            <a:r>
              <a:rPr lang="lv-LV" sz="3300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67181818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apkalpošana un tūlītēja policijas reaģēšana uz saņemto informāciju.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endParaRPr lang="lv-LV" sz="1800" b="1" i="1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36" y="1276401"/>
            <a:ext cx="3792776" cy="2520280"/>
          </a:xfrm>
          <a:prstGeom prst="rect">
            <a:avLst/>
          </a:prstGeom>
        </p:spPr>
      </p:pic>
      <p:sp>
        <p:nvSpPr>
          <p:cNvPr id="9" name="Rectangle 9"/>
          <p:cNvSpPr txBox="1">
            <a:spLocks/>
          </p:cNvSpPr>
          <p:nvPr/>
        </p:nvSpPr>
        <p:spPr bwMode="auto">
          <a:xfrm>
            <a:off x="1461840" y="4804792"/>
            <a:ext cx="11398944" cy="2284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l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Saņemti 	                                            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236</a:t>
            </a:r>
            <a:r>
              <a:rPr lang="lv-LV" sz="18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zvani</a:t>
            </a:r>
          </a:p>
          <a:p>
            <a:pPr marL="179988" algn="l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Sniegta palīdzība 	   						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382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ārvalstu tūristiem</a:t>
            </a:r>
          </a:p>
          <a:p>
            <a:pPr marL="179988" algn="l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Pie administratīvās atbildības saukti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438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ārvalstu tūristi</a:t>
            </a:r>
          </a:p>
          <a:p>
            <a:pPr marL="179988" algn="l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CSN pārkāpumiem sastādīti	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5 274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APP paziņojumi ārvalstīs reģistrētām a/m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36" y="3868688"/>
            <a:ext cx="3792775" cy="2528516"/>
          </a:xfrm>
          <a:prstGeom prst="rect">
            <a:avLst/>
          </a:prstGeom>
        </p:spPr>
      </p:pic>
      <p:sp>
        <p:nvSpPr>
          <p:cNvPr id="10" name="Rectangle 9"/>
          <p:cNvSpPr txBox="1">
            <a:spLocks/>
          </p:cNvSpPr>
          <p:nvPr/>
        </p:nvSpPr>
        <p:spPr bwMode="auto">
          <a:xfrm>
            <a:off x="1389831" y="3436640"/>
            <a:ext cx="772850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1799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Policijas darbinieku redzeslokā nonākuši pilsoņi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no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72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(+2.9%)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dažādām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valstīm.</a:t>
            </a:r>
            <a:endParaRPr lang="lv-LV" sz="3300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sp>
        <p:nvSpPr>
          <p:cNvPr id="11" name="Rectangle 9"/>
          <p:cNvSpPr txBox="1">
            <a:spLocks/>
          </p:cNvSpPr>
          <p:nvPr/>
        </p:nvSpPr>
        <p:spPr bwMode="auto">
          <a:xfrm>
            <a:off x="1528981" y="7037040"/>
            <a:ext cx="11398944" cy="27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1799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Ārvalstu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tūristi saukti pie atbildības:</a:t>
            </a:r>
            <a:endParaRPr lang="lv-LV" sz="3300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dabisko vajadzību nokārtošanu neatļautā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vietā 	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218</a:t>
            </a:r>
            <a:endParaRPr lang="lv-LV" sz="35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atrašanos publiskā vietā ar atvērtu vai vaļēju alkohola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iepakojumu 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102</a:t>
            </a:r>
            <a:r>
              <a:rPr lang="lv-LV" sz="18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endParaRPr lang="lv-LV" sz="18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alkohola lietošanu  un  atrašanos alkohola reibumā sabiedriskā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vietā 	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47</a:t>
            </a:r>
            <a:r>
              <a:rPr lang="lv-LV" sz="18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endParaRPr lang="lv-LV" sz="1800" b="1" i="1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sīko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huligānismu 							   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6</a:t>
            </a:r>
            <a:r>
              <a:rPr lang="lv-LV" sz="18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endParaRPr lang="lv-LV" sz="18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-50328" y="-19744"/>
            <a:ext cx="13021245" cy="1440160"/>
          </a:xfrm>
        </p:spPr>
        <p:txBody>
          <a:bodyPr/>
          <a:lstStyle/>
          <a:p>
            <a:pPr algn="r"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«Legālo» narkotiku aprites ierobežošana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533848" y="1204392"/>
            <a:ext cx="11377264" cy="1584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91434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RPP darbinieki 2013.gada rudenī uzsāka pastiprinātu «legālo»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narkotiku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tirdzniecības objektu kontroli.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endParaRPr lang="lv-LV" sz="1800" b="1" i="1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sp>
        <p:nvSpPr>
          <p:cNvPr id="9" name="Rectangle 9"/>
          <p:cNvSpPr txBox="1">
            <a:spLocks/>
          </p:cNvSpPr>
          <p:nvPr/>
        </p:nvSpPr>
        <p:spPr bwMode="auto">
          <a:xfrm>
            <a:off x="1609665" y="2428528"/>
            <a:ext cx="11301447" cy="3744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Fiksēti	 		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56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«legālo» narkotiku tirdzniecības objekti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Veiktas 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1 324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pārbaudes objektos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Izņemti 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8 529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zāļu maisījumu iepakojumi</a:t>
            </a:r>
            <a:endParaRPr lang="lv-LV" sz="18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Konstatēti 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754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pārkāpumi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Uzsāktas 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289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administratīvo pārkāpumu lietas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Sastādīti 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388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administratīvā pārkāpuma protokoli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Nosūtītas 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154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administratīvo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pārkāpumu lietas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izskatīšanai citai institūcijai </a:t>
            </a: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1633"/>
          <a:stretch/>
        </p:blipFill>
        <p:spPr>
          <a:xfrm>
            <a:off x="2829852" y="6244587"/>
            <a:ext cx="5044842" cy="3384742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10" y="6238429"/>
            <a:ext cx="35242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5779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Masu pasākumi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461840" y="1132384"/>
            <a:ext cx="11413271" cy="6048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914340" fontAlgn="auto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Sabiedriskā kārtība nodrošināta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230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(+16.2%)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pasākumos, t.sk., sniedzot atbalstu valsts tiesībsargājošām institūcijām. Papildus savu tiešo pienākumu izpildei, RPP spēki kārtības nodrošināšanā iesaistīti:</a:t>
            </a:r>
          </a:p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91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piketā</a:t>
            </a:r>
          </a:p>
          <a:p>
            <a:pPr marL="179988" algn="just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53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sapulcēs, mītiņos</a:t>
            </a:r>
          </a:p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34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ielu gājienos</a:t>
            </a:r>
            <a:endParaRPr lang="lv-LV" sz="1800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914340" fontAlgn="auto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Pēc Valsts, Drošības un Militārās policijas pieprasījumiem, nozīmīgu pasākumu, t.sk. ārvalstu delegāciju vizīšu nodrošināšanai, izstrādāti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82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(+46%)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pasākumu plāni, kuru laikā RPP darbinieki nostrādāja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42 455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stundas.</a:t>
            </a:r>
            <a:endParaRPr lang="lv-LV" sz="2000" b="1" kern="0" dirty="0" smtClean="0">
              <a:solidFill>
                <a:schemeClr val="tx1"/>
              </a:solidFill>
              <a:latin typeface="Times New Roman" pitchFamily="18" charset="0"/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08" y="7142296"/>
            <a:ext cx="3816024" cy="253572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/>
          <a:stretch/>
        </p:blipFill>
        <p:spPr>
          <a:xfrm>
            <a:off x="6934448" y="7156297"/>
            <a:ext cx="4824536" cy="2521727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Заголовок 1"/>
          <p:cNvSpPr>
            <a:spLocks noGrp="1"/>
          </p:cNvSpPr>
          <p:nvPr>
            <p:ph type="ctrTitle"/>
          </p:nvPr>
        </p:nvSpPr>
        <p:spPr>
          <a:xfrm>
            <a:off x="1605857" y="0"/>
            <a:ext cx="11377264" cy="1079551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Personālsastāvs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0A23F-8003-43D9-BCF2-797CA6818CCD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  <p:sp>
        <p:nvSpPr>
          <p:cNvPr id="8" name="Rectangle 10"/>
          <p:cNvSpPr txBox="1">
            <a:spLocks noChangeAspect="1"/>
          </p:cNvSpPr>
          <p:nvPr/>
        </p:nvSpPr>
        <p:spPr bwMode="auto">
          <a:xfrm>
            <a:off x="1605856" y="1204392"/>
            <a:ext cx="11229235" cy="22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9988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2013.g. laikā RPP štata vietu skaits palielinājās par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33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, gada beigās veidojot kopējo štata vienību skaitu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978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(+3.5%)</a:t>
            </a:r>
          </a:p>
          <a:p>
            <a:pPr marL="179988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Štata vietu aizpildījums</a:t>
            </a:r>
            <a:r>
              <a:rPr lang="lv-LV" sz="2000" b="1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	 		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96.4%</a:t>
            </a:r>
            <a:r>
              <a:rPr lang="lv-LV" sz="2400" b="1" kern="0" dirty="0" smtClean="0">
                <a:ln w="3175">
                  <a:solidFill>
                    <a:srgbClr val="0033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(64.7% vīrieši; 35.3% sievietes)</a:t>
            </a:r>
          </a:p>
          <a:p>
            <a:pPr marL="179988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Pieņemti darbā un apmācīti </a:t>
            </a:r>
            <a:r>
              <a:rPr lang="lv-LV" sz="2000" b="1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140</a:t>
            </a:r>
            <a:r>
              <a:rPr lang="lv-LV" sz="1800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 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37%)</a:t>
            </a:r>
            <a:r>
              <a:rPr lang="lv-LV" sz="1800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darbinieki</a:t>
            </a:r>
          </a:p>
        </p:txBody>
      </p:sp>
      <p:graphicFrame>
        <p:nvGraphicFramePr>
          <p:cNvPr id="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316492"/>
              </p:ext>
            </p:extLst>
          </p:nvPr>
        </p:nvGraphicFramePr>
        <p:xfrm>
          <a:off x="2343" y="2348291"/>
          <a:ext cx="12832748" cy="720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4AE0B-6CEB-4561-9FF3-FBE4BA164263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  <p:pic>
        <p:nvPicPr>
          <p:cNvPr id="89" name="Picture 4" descr="Rig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24000" contrast="-18000"/>
          </a:blip>
          <a:srcRect/>
          <a:stretch>
            <a:fillRect/>
          </a:stretch>
        </p:blipFill>
        <p:spPr bwMode="auto">
          <a:xfrm>
            <a:off x="1711185" y="1074206"/>
            <a:ext cx="11289695" cy="85353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0" name="Полилиния 406"/>
          <p:cNvSpPr/>
          <p:nvPr/>
        </p:nvSpPr>
        <p:spPr>
          <a:xfrm>
            <a:off x="1711185" y="2025948"/>
            <a:ext cx="4686289" cy="4930165"/>
          </a:xfrm>
          <a:custGeom>
            <a:avLst/>
            <a:gdLst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84076 w 3795623"/>
              <a:gd name="connsiteY27" fmla="*/ 3657600 h 3994030"/>
              <a:gd name="connsiteX28" fmla="*/ 1699404 w 3795623"/>
              <a:gd name="connsiteY28" fmla="*/ 3640347 h 3994030"/>
              <a:gd name="connsiteX29" fmla="*/ 1457865 w 3795623"/>
              <a:gd name="connsiteY29" fmla="*/ 3623095 h 3994030"/>
              <a:gd name="connsiteX30" fmla="*/ 1199072 w 3795623"/>
              <a:gd name="connsiteY30" fmla="*/ 3623095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64567 w 3795623"/>
              <a:gd name="connsiteY48" fmla="*/ 2346385 h 3994030"/>
              <a:gd name="connsiteX49" fmla="*/ 1095555 w 3795623"/>
              <a:gd name="connsiteY49" fmla="*/ 2432649 h 3994030"/>
              <a:gd name="connsiteX50" fmla="*/ 828136 w 3795623"/>
              <a:gd name="connsiteY50" fmla="*/ 2424023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84076 w 3795623"/>
              <a:gd name="connsiteY27" fmla="*/ 3657600 h 3994030"/>
              <a:gd name="connsiteX28" fmla="*/ 1699404 w 3795623"/>
              <a:gd name="connsiteY28" fmla="*/ 3640347 h 3994030"/>
              <a:gd name="connsiteX29" fmla="*/ 1457865 w 3795623"/>
              <a:gd name="connsiteY29" fmla="*/ 3623095 h 3994030"/>
              <a:gd name="connsiteX30" fmla="*/ 1199072 w 3795623"/>
              <a:gd name="connsiteY30" fmla="*/ 3623095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64567 w 3795623"/>
              <a:gd name="connsiteY48" fmla="*/ 2346385 h 3994030"/>
              <a:gd name="connsiteX49" fmla="*/ 1095555 w 3795623"/>
              <a:gd name="connsiteY49" fmla="*/ 2432649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84076 w 3795623"/>
              <a:gd name="connsiteY27" fmla="*/ 3657600 h 3994030"/>
              <a:gd name="connsiteX28" fmla="*/ 1699404 w 3795623"/>
              <a:gd name="connsiteY28" fmla="*/ 3640347 h 3994030"/>
              <a:gd name="connsiteX29" fmla="*/ 1457865 w 3795623"/>
              <a:gd name="connsiteY29" fmla="*/ 3623095 h 3994030"/>
              <a:gd name="connsiteX30" fmla="*/ 1199072 w 3795623"/>
              <a:gd name="connsiteY30" fmla="*/ 3623095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64567 w 3795623"/>
              <a:gd name="connsiteY48" fmla="*/ 2346385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84076 w 3795623"/>
              <a:gd name="connsiteY27" fmla="*/ 3657600 h 3994030"/>
              <a:gd name="connsiteX28" fmla="*/ 1699404 w 3795623"/>
              <a:gd name="connsiteY28" fmla="*/ 3640347 h 3994030"/>
              <a:gd name="connsiteX29" fmla="*/ 1457865 w 3795623"/>
              <a:gd name="connsiteY29" fmla="*/ 3623095 h 3994030"/>
              <a:gd name="connsiteX30" fmla="*/ 1199072 w 3795623"/>
              <a:gd name="connsiteY30" fmla="*/ 3623095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87624 w 3795623"/>
              <a:gd name="connsiteY48" fmla="*/ 2376264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84076 w 3795623"/>
              <a:gd name="connsiteY27" fmla="*/ 3657600 h 3994030"/>
              <a:gd name="connsiteX28" fmla="*/ 1699404 w 3795623"/>
              <a:gd name="connsiteY28" fmla="*/ 3640347 h 3994030"/>
              <a:gd name="connsiteX29" fmla="*/ 1457865 w 3795623"/>
              <a:gd name="connsiteY29" fmla="*/ 3623095 h 3994030"/>
              <a:gd name="connsiteX30" fmla="*/ 1199072 w 3795623"/>
              <a:gd name="connsiteY30" fmla="*/ 3623095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87624 w 3795623"/>
              <a:gd name="connsiteY48" fmla="*/ 2376264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84076 w 3795623"/>
              <a:gd name="connsiteY27" fmla="*/ 3657600 h 3994030"/>
              <a:gd name="connsiteX28" fmla="*/ 1699404 w 3795623"/>
              <a:gd name="connsiteY28" fmla="*/ 3640347 h 3994030"/>
              <a:gd name="connsiteX29" fmla="*/ 1457865 w 3795623"/>
              <a:gd name="connsiteY29" fmla="*/ 3623095 h 3994030"/>
              <a:gd name="connsiteX30" fmla="*/ 1187624 w 3795623"/>
              <a:gd name="connsiteY30" fmla="*/ 3600400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87624 w 3795623"/>
              <a:gd name="connsiteY48" fmla="*/ 2376264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84076 w 3795623"/>
              <a:gd name="connsiteY27" fmla="*/ 3657600 h 3994030"/>
              <a:gd name="connsiteX28" fmla="*/ 1699404 w 3795623"/>
              <a:gd name="connsiteY28" fmla="*/ 3640347 h 3994030"/>
              <a:gd name="connsiteX29" fmla="*/ 1475656 w 3795623"/>
              <a:gd name="connsiteY29" fmla="*/ 3600400 h 3994030"/>
              <a:gd name="connsiteX30" fmla="*/ 1187624 w 3795623"/>
              <a:gd name="connsiteY30" fmla="*/ 3600400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87624 w 3795623"/>
              <a:gd name="connsiteY48" fmla="*/ 2376264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84076 w 3795623"/>
              <a:gd name="connsiteY27" fmla="*/ 3657600 h 3994030"/>
              <a:gd name="connsiteX28" fmla="*/ 1691680 w 3795623"/>
              <a:gd name="connsiteY28" fmla="*/ 3600400 h 3994030"/>
              <a:gd name="connsiteX29" fmla="*/ 1475656 w 3795623"/>
              <a:gd name="connsiteY29" fmla="*/ 3600400 h 3994030"/>
              <a:gd name="connsiteX30" fmla="*/ 1187624 w 3795623"/>
              <a:gd name="connsiteY30" fmla="*/ 3600400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87624 w 3795623"/>
              <a:gd name="connsiteY48" fmla="*/ 2376264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32650 w 3795623"/>
              <a:gd name="connsiteY26" fmla="*/ 3752491 h 3994030"/>
              <a:gd name="connsiteX27" fmla="*/ 1979712 w 3795623"/>
              <a:gd name="connsiteY27" fmla="*/ 3600400 h 3994030"/>
              <a:gd name="connsiteX28" fmla="*/ 1691680 w 3795623"/>
              <a:gd name="connsiteY28" fmla="*/ 3600400 h 3994030"/>
              <a:gd name="connsiteX29" fmla="*/ 1475656 w 3795623"/>
              <a:gd name="connsiteY29" fmla="*/ 3600400 h 3994030"/>
              <a:gd name="connsiteX30" fmla="*/ 1187624 w 3795623"/>
              <a:gd name="connsiteY30" fmla="*/ 3600400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87624 w 3795623"/>
              <a:gd name="connsiteY48" fmla="*/ 2376264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648310 w 3795623"/>
              <a:gd name="connsiteY25" fmla="*/ 3821502 h 3994030"/>
              <a:gd name="connsiteX26" fmla="*/ 2483768 w 3795623"/>
              <a:gd name="connsiteY26" fmla="*/ 3744416 h 3994030"/>
              <a:gd name="connsiteX27" fmla="*/ 1979712 w 3795623"/>
              <a:gd name="connsiteY27" fmla="*/ 3600400 h 3994030"/>
              <a:gd name="connsiteX28" fmla="*/ 1691680 w 3795623"/>
              <a:gd name="connsiteY28" fmla="*/ 3600400 h 3994030"/>
              <a:gd name="connsiteX29" fmla="*/ 1475656 w 3795623"/>
              <a:gd name="connsiteY29" fmla="*/ 3600400 h 3994030"/>
              <a:gd name="connsiteX30" fmla="*/ 1187624 w 3795623"/>
              <a:gd name="connsiteY30" fmla="*/ 3600400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87624 w 3795623"/>
              <a:gd name="connsiteY48" fmla="*/ 2376264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94030"/>
              <a:gd name="connsiteX1" fmla="*/ 2268748 w 3795623"/>
              <a:gd name="connsiteY1" fmla="*/ 189781 h 3994030"/>
              <a:gd name="connsiteX2" fmla="*/ 2380891 w 3795623"/>
              <a:gd name="connsiteY2" fmla="*/ 336430 h 3994030"/>
              <a:gd name="connsiteX3" fmla="*/ 2467155 w 3795623"/>
              <a:gd name="connsiteY3" fmla="*/ 284672 h 3994030"/>
              <a:gd name="connsiteX4" fmla="*/ 2613804 w 3795623"/>
              <a:gd name="connsiteY4" fmla="*/ 336430 h 3994030"/>
              <a:gd name="connsiteX5" fmla="*/ 3122763 w 3795623"/>
              <a:gd name="connsiteY5" fmla="*/ 785004 h 3994030"/>
              <a:gd name="connsiteX6" fmla="*/ 3252159 w 3795623"/>
              <a:gd name="connsiteY6" fmla="*/ 914400 h 3994030"/>
              <a:gd name="connsiteX7" fmla="*/ 3416061 w 3795623"/>
              <a:gd name="connsiteY7" fmla="*/ 1121434 h 3994030"/>
              <a:gd name="connsiteX8" fmla="*/ 3519578 w 3795623"/>
              <a:gd name="connsiteY8" fmla="*/ 1302589 h 3994030"/>
              <a:gd name="connsiteX9" fmla="*/ 3562710 w 3795623"/>
              <a:gd name="connsiteY9" fmla="*/ 1716657 h 3994030"/>
              <a:gd name="connsiteX10" fmla="*/ 3545457 w 3795623"/>
              <a:gd name="connsiteY10" fmla="*/ 2053087 h 3994030"/>
              <a:gd name="connsiteX11" fmla="*/ 3510951 w 3795623"/>
              <a:gd name="connsiteY11" fmla="*/ 2242868 h 3994030"/>
              <a:gd name="connsiteX12" fmla="*/ 3545457 w 3795623"/>
              <a:gd name="connsiteY12" fmla="*/ 2303253 h 3994030"/>
              <a:gd name="connsiteX13" fmla="*/ 3519578 w 3795623"/>
              <a:gd name="connsiteY13" fmla="*/ 2665563 h 3994030"/>
              <a:gd name="connsiteX14" fmla="*/ 3485072 w 3795623"/>
              <a:gd name="connsiteY14" fmla="*/ 2863970 h 3994030"/>
              <a:gd name="connsiteX15" fmla="*/ 3424687 w 3795623"/>
              <a:gd name="connsiteY15" fmla="*/ 3045125 h 3994030"/>
              <a:gd name="connsiteX16" fmla="*/ 3459193 w 3795623"/>
              <a:gd name="connsiteY16" fmla="*/ 3321170 h 3994030"/>
              <a:gd name="connsiteX17" fmla="*/ 3510951 w 3795623"/>
              <a:gd name="connsiteY17" fmla="*/ 3416061 h 3994030"/>
              <a:gd name="connsiteX18" fmla="*/ 3631721 w 3795623"/>
              <a:gd name="connsiteY18" fmla="*/ 3571336 h 3994030"/>
              <a:gd name="connsiteX19" fmla="*/ 3795623 w 3795623"/>
              <a:gd name="connsiteY19" fmla="*/ 3881887 h 3994030"/>
              <a:gd name="connsiteX20" fmla="*/ 3648974 w 3795623"/>
              <a:gd name="connsiteY20" fmla="*/ 3985404 h 3994030"/>
              <a:gd name="connsiteX21" fmla="*/ 3312544 w 3795623"/>
              <a:gd name="connsiteY21" fmla="*/ 3881887 h 3994030"/>
              <a:gd name="connsiteX22" fmla="*/ 3234906 w 3795623"/>
              <a:gd name="connsiteY22" fmla="*/ 3778370 h 3994030"/>
              <a:gd name="connsiteX23" fmla="*/ 3071004 w 3795623"/>
              <a:gd name="connsiteY23" fmla="*/ 3873261 h 3994030"/>
              <a:gd name="connsiteX24" fmla="*/ 2751827 w 3795623"/>
              <a:gd name="connsiteY24" fmla="*/ 3994030 h 3994030"/>
              <a:gd name="connsiteX25" fmla="*/ 2771800 w 3795623"/>
              <a:gd name="connsiteY25" fmla="*/ 3816424 h 3994030"/>
              <a:gd name="connsiteX26" fmla="*/ 2483768 w 3795623"/>
              <a:gd name="connsiteY26" fmla="*/ 3744416 h 3994030"/>
              <a:gd name="connsiteX27" fmla="*/ 1979712 w 3795623"/>
              <a:gd name="connsiteY27" fmla="*/ 3600400 h 3994030"/>
              <a:gd name="connsiteX28" fmla="*/ 1691680 w 3795623"/>
              <a:gd name="connsiteY28" fmla="*/ 3600400 h 3994030"/>
              <a:gd name="connsiteX29" fmla="*/ 1475656 w 3795623"/>
              <a:gd name="connsiteY29" fmla="*/ 3600400 h 3994030"/>
              <a:gd name="connsiteX30" fmla="*/ 1187624 w 3795623"/>
              <a:gd name="connsiteY30" fmla="*/ 3600400 h 3994030"/>
              <a:gd name="connsiteX31" fmla="*/ 534838 w 3795623"/>
              <a:gd name="connsiteY31" fmla="*/ 3441940 h 3994030"/>
              <a:gd name="connsiteX32" fmla="*/ 552091 w 3795623"/>
              <a:gd name="connsiteY32" fmla="*/ 3407434 h 3994030"/>
              <a:gd name="connsiteX33" fmla="*/ 1035170 w 3795623"/>
              <a:gd name="connsiteY33" fmla="*/ 3372929 h 3994030"/>
              <a:gd name="connsiteX34" fmla="*/ 1311216 w 3795623"/>
              <a:gd name="connsiteY34" fmla="*/ 3278038 h 3994030"/>
              <a:gd name="connsiteX35" fmla="*/ 1388853 w 3795623"/>
              <a:gd name="connsiteY35" fmla="*/ 3269412 h 3994030"/>
              <a:gd name="connsiteX36" fmla="*/ 1492370 w 3795623"/>
              <a:gd name="connsiteY36" fmla="*/ 3157268 h 3994030"/>
              <a:gd name="connsiteX37" fmla="*/ 1828800 w 3795623"/>
              <a:gd name="connsiteY37" fmla="*/ 2950234 h 3994030"/>
              <a:gd name="connsiteX38" fmla="*/ 1371600 w 3795623"/>
              <a:gd name="connsiteY38" fmla="*/ 2648310 h 3994030"/>
              <a:gd name="connsiteX39" fmla="*/ 1500997 w 3795623"/>
              <a:gd name="connsiteY39" fmla="*/ 2579298 h 3994030"/>
              <a:gd name="connsiteX40" fmla="*/ 1604514 w 3795623"/>
              <a:gd name="connsiteY40" fmla="*/ 2579298 h 3994030"/>
              <a:gd name="connsiteX41" fmla="*/ 1690778 w 3795623"/>
              <a:gd name="connsiteY41" fmla="*/ 2631057 h 3994030"/>
              <a:gd name="connsiteX42" fmla="*/ 1759789 w 3795623"/>
              <a:gd name="connsiteY42" fmla="*/ 2570672 h 3994030"/>
              <a:gd name="connsiteX43" fmla="*/ 1759789 w 3795623"/>
              <a:gd name="connsiteY43" fmla="*/ 2536166 h 3994030"/>
              <a:gd name="connsiteX44" fmla="*/ 1846053 w 3795623"/>
              <a:gd name="connsiteY44" fmla="*/ 2432649 h 3994030"/>
              <a:gd name="connsiteX45" fmla="*/ 1751163 w 3795623"/>
              <a:gd name="connsiteY45" fmla="*/ 2380891 h 3994030"/>
              <a:gd name="connsiteX46" fmla="*/ 1587261 w 3795623"/>
              <a:gd name="connsiteY46" fmla="*/ 2415397 h 3994030"/>
              <a:gd name="connsiteX47" fmla="*/ 1337095 w 3795623"/>
              <a:gd name="connsiteY47" fmla="*/ 2346385 h 3994030"/>
              <a:gd name="connsiteX48" fmla="*/ 1187624 w 3795623"/>
              <a:gd name="connsiteY48" fmla="*/ 2376264 h 3994030"/>
              <a:gd name="connsiteX49" fmla="*/ 1043608 w 3795623"/>
              <a:gd name="connsiteY49" fmla="*/ 2448272 h 3994030"/>
              <a:gd name="connsiteX50" fmla="*/ 827584 w 3795623"/>
              <a:gd name="connsiteY50" fmla="*/ 2448272 h 3994030"/>
              <a:gd name="connsiteX51" fmla="*/ 672861 w 3795623"/>
              <a:gd name="connsiteY51" fmla="*/ 2225615 h 3994030"/>
              <a:gd name="connsiteX52" fmla="*/ 577970 w 3795623"/>
              <a:gd name="connsiteY52" fmla="*/ 2165230 h 3994030"/>
              <a:gd name="connsiteX53" fmla="*/ 569344 w 3795623"/>
              <a:gd name="connsiteY53" fmla="*/ 2096219 h 3994030"/>
              <a:gd name="connsiteX54" fmla="*/ 215661 w 3795623"/>
              <a:gd name="connsiteY54" fmla="*/ 2070340 h 3994030"/>
              <a:gd name="connsiteX55" fmla="*/ 112144 w 3795623"/>
              <a:gd name="connsiteY55" fmla="*/ 2122098 h 3994030"/>
              <a:gd name="connsiteX56" fmla="*/ 17253 w 3795623"/>
              <a:gd name="connsiteY56" fmla="*/ 2053087 h 3994030"/>
              <a:gd name="connsiteX57" fmla="*/ 34506 w 3795623"/>
              <a:gd name="connsiteY57" fmla="*/ 1777042 h 3994030"/>
              <a:gd name="connsiteX58" fmla="*/ 0 w 3795623"/>
              <a:gd name="connsiteY58" fmla="*/ 1699404 h 3994030"/>
              <a:gd name="connsiteX59" fmla="*/ 34506 w 3795623"/>
              <a:gd name="connsiteY59" fmla="*/ 1621766 h 3994030"/>
              <a:gd name="connsiteX60" fmla="*/ 957533 w 3795623"/>
              <a:gd name="connsiteY60" fmla="*/ 1190446 h 3994030"/>
              <a:gd name="connsiteX61" fmla="*/ 1173193 w 3795623"/>
              <a:gd name="connsiteY61" fmla="*/ 1009291 h 3994030"/>
              <a:gd name="connsiteX62" fmla="*/ 1526876 w 3795623"/>
              <a:gd name="connsiteY62" fmla="*/ 655608 h 3994030"/>
              <a:gd name="connsiteX63" fmla="*/ 1811548 w 3795623"/>
              <a:gd name="connsiteY63" fmla="*/ 327804 h 3994030"/>
              <a:gd name="connsiteX64" fmla="*/ 1966823 w 3795623"/>
              <a:gd name="connsiteY64" fmla="*/ 103517 h 3994030"/>
              <a:gd name="connsiteX65" fmla="*/ 2001329 w 3795623"/>
              <a:gd name="connsiteY65" fmla="*/ 0 h 3994030"/>
              <a:gd name="connsiteX0" fmla="*/ 2001329 w 3795623"/>
              <a:gd name="connsiteY0" fmla="*/ 0 h 3985404"/>
              <a:gd name="connsiteX1" fmla="*/ 2268748 w 3795623"/>
              <a:gd name="connsiteY1" fmla="*/ 189781 h 3985404"/>
              <a:gd name="connsiteX2" fmla="*/ 2380891 w 3795623"/>
              <a:gd name="connsiteY2" fmla="*/ 336430 h 3985404"/>
              <a:gd name="connsiteX3" fmla="*/ 2467155 w 3795623"/>
              <a:gd name="connsiteY3" fmla="*/ 284672 h 3985404"/>
              <a:gd name="connsiteX4" fmla="*/ 2613804 w 3795623"/>
              <a:gd name="connsiteY4" fmla="*/ 336430 h 3985404"/>
              <a:gd name="connsiteX5" fmla="*/ 3122763 w 3795623"/>
              <a:gd name="connsiteY5" fmla="*/ 785004 h 3985404"/>
              <a:gd name="connsiteX6" fmla="*/ 3252159 w 3795623"/>
              <a:gd name="connsiteY6" fmla="*/ 914400 h 3985404"/>
              <a:gd name="connsiteX7" fmla="*/ 3416061 w 3795623"/>
              <a:gd name="connsiteY7" fmla="*/ 1121434 h 3985404"/>
              <a:gd name="connsiteX8" fmla="*/ 3519578 w 3795623"/>
              <a:gd name="connsiteY8" fmla="*/ 1302589 h 3985404"/>
              <a:gd name="connsiteX9" fmla="*/ 3562710 w 3795623"/>
              <a:gd name="connsiteY9" fmla="*/ 1716657 h 3985404"/>
              <a:gd name="connsiteX10" fmla="*/ 3545457 w 3795623"/>
              <a:gd name="connsiteY10" fmla="*/ 2053087 h 3985404"/>
              <a:gd name="connsiteX11" fmla="*/ 3510951 w 3795623"/>
              <a:gd name="connsiteY11" fmla="*/ 2242868 h 3985404"/>
              <a:gd name="connsiteX12" fmla="*/ 3545457 w 3795623"/>
              <a:gd name="connsiteY12" fmla="*/ 2303253 h 3985404"/>
              <a:gd name="connsiteX13" fmla="*/ 3519578 w 3795623"/>
              <a:gd name="connsiteY13" fmla="*/ 2665563 h 3985404"/>
              <a:gd name="connsiteX14" fmla="*/ 3485072 w 3795623"/>
              <a:gd name="connsiteY14" fmla="*/ 2863970 h 3985404"/>
              <a:gd name="connsiteX15" fmla="*/ 3424687 w 3795623"/>
              <a:gd name="connsiteY15" fmla="*/ 3045125 h 3985404"/>
              <a:gd name="connsiteX16" fmla="*/ 3459193 w 3795623"/>
              <a:gd name="connsiteY16" fmla="*/ 3321170 h 3985404"/>
              <a:gd name="connsiteX17" fmla="*/ 3510951 w 3795623"/>
              <a:gd name="connsiteY17" fmla="*/ 3416061 h 3985404"/>
              <a:gd name="connsiteX18" fmla="*/ 3631721 w 3795623"/>
              <a:gd name="connsiteY18" fmla="*/ 3571336 h 3985404"/>
              <a:gd name="connsiteX19" fmla="*/ 3795623 w 3795623"/>
              <a:gd name="connsiteY19" fmla="*/ 3881887 h 3985404"/>
              <a:gd name="connsiteX20" fmla="*/ 3648974 w 3795623"/>
              <a:gd name="connsiteY20" fmla="*/ 3985404 h 3985404"/>
              <a:gd name="connsiteX21" fmla="*/ 3312544 w 3795623"/>
              <a:gd name="connsiteY21" fmla="*/ 3881887 h 3985404"/>
              <a:gd name="connsiteX22" fmla="*/ 3234906 w 3795623"/>
              <a:gd name="connsiteY22" fmla="*/ 3778370 h 3985404"/>
              <a:gd name="connsiteX23" fmla="*/ 3071004 w 3795623"/>
              <a:gd name="connsiteY23" fmla="*/ 3873261 h 3985404"/>
              <a:gd name="connsiteX24" fmla="*/ 2771800 w 3795623"/>
              <a:gd name="connsiteY24" fmla="*/ 3960440 h 3985404"/>
              <a:gd name="connsiteX25" fmla="*/ 2771800 w 3795623"/>
              <a:gd name="connsiteY25" fmla="*/ 3816424 h 3985404"/>
              <a:gd name="connsiteX26" fmla="*/ 2483768 w 3795623"/>
              <a:gd name="connsiteY26" fmla="*/ 3744416 h 3985404"/>
              <a:gd name="connsiteX27" fmla="*/ 1979712 w 3795623"/>
              <a:gd name="connsiteY27" fmla="*/ 3600400 h 3985404"/>
              <a:gd name="connsiteX28" fmla="*/ 1691680 w 3795623"/>
              <a:gd name="connsiteY28" fmla="*/ 3600400 h 3985404"/>
              <a:gd name="connsiteX29" fmla="*/ 1475656 w 3795623"/>
              <a:gd name="connsiteY29" fmla="*/ 3600400 h 3985404"/>
              <a:gd name="connsiteX30" fmla="*/ 1187624 w 3795623"/>
              <a:gd name="connsiteY30" fmla="*/ 3600400 h 3985404"/>
              <a:gd name="connsiteX31" fmla="*/ 534838 w 3795623"/>
              <a:gd name="connsiteY31" fmla="*/ 3441940 h 3985404"/>
              <a:gd name="connsiteX32" fmla="*/ 552091 w 3795623"/>
              <a:gd name="connsiteY32" fmla="*/ 3407434 h 3985404"/>
              <a:gd name="connsiteX33" fmla="*/ 1035170 w 3795623"/>
              <a:gd name="connsiteY33" fmla="*/ 3372929 h 3985404"/>
              <a:gd name="connsiteX34" fmla="*/ 1311216 w 3795623"/>
              <a:gd name="connsiteY34" fmla="*/ 3278038 h 3985404"/>
              <a:gd name="connsiteX35" fmla="*/ 1388853 w 3795623"/>
              <a:gd name="connsiteY35" fmla="*/ 3269412 h 3985404"/>
              <a:gd name="connsiteX36" fmla="*/ 1492370 w 3795623"/>
              <a:gd name="connsiteY36" fmla="*/ 3157268 h 3985404"/>
              <a:gd name="connsiteX37" fmla="*/ 1828800 w 3795623"/>
              <a:gd name="connsiteY37" fmla="*/ 2950234 h 3985404"/>
              <a:gd name="connsiteX38" fmla="*/ 1371600 w 3795623"/>
              <a:gd name="connsiteY38" fmla="*/ 2648310 h 3985404"/>
              <a:gd name="connsiteX39" fmla="*/ 1500997 w 3795623"/>
              <a:gd name="connsiteY39" fmla="*/ 2579298 h 3985404"/>
              <a:gd name="connsiteX40" fmla="*/ 1604514 w 3795623"/>
              <a:gd name="connsiteY40" fmla="*/ 2579298 h 3985404"/>
              <a:gd name="connsiteX41" fmla="*/ 1690778 w 3795623"/>
              <a:gd name="connsiteY41" fmla="*/ 2631057 h 3985404"/>
              <a:gd name="connsiteX42" fmla="*/ 1759789 w 3795623"/>
              <a:gd name="connsiteY42" fmla="*/ 2570672 h 3985404"/>
              <a:gd name="connsiteX43" fmla="*/ 1759789 w 3795623"/>
              <a:gd name="connsiteY43" fmla="*/ 2536166 h 3985404"/>
              <a:gd name="connsiteX44" fmla="*/ 1846053 w 3795623"/>
              <a:gd name="connsiteY44" fmla="*/ 2432649 h 3985404"/>
              <a:gd name="connsiteX45" fmla="*/ 1751163 w 3795623"/>
              <a:gd name="connsiteY45" fmla="*/ 2380891 h 3985404"/>
              <a:gd name="connsiteX46" fmla="*/ 1587261 w 3795623"/>
              <a:gd name="connsiteY46" fmla="*/ 2415397 h 3985404"/>
              <a:gd name="connsiteX47" fmla="*/ 1337095 w 3795623"/>
              <a:gd name="connsiteY47" fmla="*/ 2346385 h 3985404"/>
              <a:gd name="connsiteX48" fmla="*/ 1187624 w 3795623"/>
              <a:gd name="connsiteY48" fmla="*/ 2376264 h 3985404"/>
              <a:gd name="connsiteX49" fmla="*/ 1043608 w 3795623"/>
              <a:gd name="connsiteY49" fmla="*/ 2448272 h 3985404"/>
              <a:gd name="connsiteX50" fmla="*/ 827584 w 3795623"/>
              <a:gd name="connsiteY50" fmla="*/ 2448272 h 3985404"/>
              <a:gd name="connsiteX51" fmla="*/ 672861 w 3795623"/>
              <a:gd name="connsiteY51" fmla="*/ 2225615 h 3985404"/>
              <a:gd name="connsiteX52" fmla="*/ 577970 w 3795623"/>
              <a:gd name="connsiteY52" fmla="*/ 2165230 h 3985404"/>
              <a:gd name="connsiteX53" fmla="*/ 569344 w 3795623"/>
              <a:gd name="connsiteY53" fmla="*/ 2096219 h 3985404"/>
              <a:gd name="connsiteX54" fmla="*/ 215661 w 3795623"/>
              <a:gd name="connsiteY54" fmla="*/ 2070340 h 3985404"/>
              <a:gd name="connsiteX55" fmla="*/ 112144 w 3795623"/>
              <a:gd name="connsiteY55" fmla="*/ 2122098 h 3985404"/>
              <a:gd name="connsiteX56" fmla="*/ 17253 w 3795623"/>
              <a:gd name="connsiteY56" fmla="*/ 2053087 h 3985404"/>
              <a:gd name="connsiteX57" fmla="*/ 34506 w 3795623"/>
              <a:gd name="connsiteY57" fmla="*/ 1777042 h 3985404"/>
              <a:gd name="connsiteX58" fmla="*/ 0 w 3795623"/>
              <a:gd name="connsiteY58" fmla="*/ 1699404 h 3985404"/>
              <a:gd name="connsiteX59" fmla="*/ 34506 w 3795623"/>
              <a:gd name="connsiteY59" fmla="*/ 1621766 h 3985404"/>
              <a:gd name="connsiteX60" fmla="*/ 957533 w 3795623"/>
              <a:gd name="connsiteY60" fmla="*/ 1190446 h 3985404"/>
              <a:gd name="connsiteX61" fmla="*/ 1173193 w 3795623"/>
              <a:gd name="connsiteY61" fmla="*/ 1009291 h 3985404"/>
              <a:gd name="connsiteX62" fmla="*/ 1526876 w 3795623"/>
              <a:gd name="connsiteY62" fmla="*/ 655608 h 3985404"/>
              <a:gd name="connsiteX63" fmla="*/ 1811548 w 3795623"/>
              <a:gd name="connsiteY63" fmla="*/ 327804 h 3985404"/>
              <a:gd name="connsiteX64" fmla="*/ 1966823 w 3795623"/>
              <a:gd name="connsiteY64" fmla="*/ 103517 h 3985404"/>
              <a:gd name="connsiteX65" fmla="*/ 2001329 w 3795623"/>
              <a:gd name="connsiteY65" fmla="*/ 0 h 3985404"/>
              <a:gd name="connsiteX0" fmla="*/ 2001329 w 3795623"/>
              <a:gd name="connsiteY0" fmla="*/ 0 h 3985404"/>
              <a:gd name="connsiteX1" fmla="*/ 2268748 w 3795623"/>
              <a:gd name="connsiteY1" fmla="*/ 189781 h 3985404"/>
              <a:gd name="connsiteX2" fmla="*/ 2380891 w 3795623"/>
              <a:gd name="connsiteY2" fmla="*/ 336430 h 3985404"/>
              <a:gd name="connsiteX3" fmla="*/ 2467155 w 3795623"/>
              <a:gd name="connsiteY3" fmla="*/ 284672 h 3985404"/>
              <a:gd name="connsiteX4" fmla="*/ 2613804 w 3795623"/>
              <a:gd name="connsiteY4" fmla="*/ 336430 h 3985404"/>
              <a:gd name="connsiteX5" fmla="*/ 3122763 w 3795623"/>
              <a:gd name="connsiteY5" fmla="*/ 785004 h 3985404"/>
              <a:gd name="connsiteX6" fmla="*/ 3252159 w 3795623"/>
              <a:gd name="connsiteY6" fmla="*/ 914400 h 3985404"/>
              <a:gd name="connsiteX7" fmla="*/ 3416061 w 3795623"/>
              <a:gd name="connsiteY7" fmla="*/ 1121434 h 3985404"/>
              <a:gd name="connsiteX8" fmla="*/ 3519578 w 3795623"/>
              <a:gd name="connsiteY8" fmla="*/ 1302589 h 3985404"/>
              <a:gd name="connsiteX9" fmla="*/ 3562710 w 3795623"/>
              <a:gd name="connsiteY9" fmla="*/ 1716657 h 3985404"/>
              <a:gd name="connsiteX10" fmla="*/ 3545457 w 3795623"/>
              <a:gd name="connsiteY10" fmla="*/ 2053087 h 3985404"/>
              <a:gd name="connsiteX11" fmla="*/ 3510951 w 3795623"/>
              <a:gd name="connsiteY11" fmla="*/ 2242868 h 3985404"/>
              <a:gd name="connsiteX12" fmla="*/ 3545457 w 3795623"/>
              <a:gd name="connsiteY12" fmla="*/ 2303253 h 3985404"/>
              <a:gd name="connsiteX13" fmla="*/ 3519578 w 3795623"/>
              <a:gd name="connsiteY13" fmla="*/ 2665563 h 3985404"/>
              <a:gd name="connsiteX14" fmla="*/ 3485072 w 3795623"/>
              <a:gd name="connsiteY14" fmla="*/ 2863970 h 3985404"/>
              <a:gd name="connsiteX15" fmla="*/ 3424687 w 3795623"/>
              <a:gd name="connsiteY15" fmla="*/ 3045125 h 3985404"/>
              <a:gd name="connsiteX16" fmla="*/ 3459193 w 3795623"/>
              <a:gd name="connsiteY16" fmla="*/ 3321170 h 3985404"/>
              <a:gd name="connsiteX17" fmla="*/ 3510951 w 3795623"/>
              <a:gd name="connsiteY17" fmla="*/ 3416061 h 3985404"/>
              <a:gd name="connsiteX18" fmla="*/ 3631721 w 3795623"/>
              <a:gd name="connsiteY18" fmla="*/ 3571336 h 3985404"/>
              <a:gd name="connsiteX19" fmla="*/ 3795623 w 3795623"/>
              <a:gd name="connsiteY19" fmla="*/ 3881887 h 3985404"/>
              <a:gd name="connsiteX20" fmla="*/ 3648974 w 3795623"/>
              <a:gd name="connsiteY20" fmla="*/ 3985404 h 3985404"/>
              <a:gd name="connsiteX21" fmla="*/ 3312544 w 3795623"/>
              <a:gd name="connsiteY21" fmla="*/ 3881887 h 3985404"/>
              <a:gd name="connsiteX22" fmla="*/ 3234906 w 3795623"/>
              <a:gd name="connsiteY22" fmla="*/ 3778370 h 3985404"/>
              <a:gd name="connsiteX23" fmla="*/ 3071004 w 3795623"/>
              <a:gd name="connsiteY23" fmla="*/ 3873261 h 3985404"/>
              <a:gd name="connsiteX24" fmla="*/ 2843808 w 3795623"/>
              <a:gd name="connsiteY24" fmla="*/ 3888432 h 3985404"/>
              <a:gd name="connsiteX25" fmla="*/ 2771800 w 3795623"/>
              <a:gd name="connsiteY25" fmla="*/ 3816424 h 3985404"/>
              <a:gd name="connsiteX26" fmla="*/ 2483768 w 3795623"/>
              <a:gd name="connsiteY26" fmla="*/ 3744416 h 3985404"/>
              <a:gd name="connsiteX27" fmla="*/ 1979712 w 3795623"/>
              <a:gd name="connsiteY27" fmla="*/ 3600400 h 3985404"/>
              <a:gd name="connsiteX28" fmla="*/ 1691680 w 3795623"/>
              <a:gd name="connsiteY28" fmla="*/ 3600400 h 3985404"/>
              <a:gd name="connsiteX29" fmla="*/ 1475656 w 3795623"/>
              <a:gd name="connsiteY29" fmla="*/ 3600400 h 3985404"/>
              <a:gd name="connsiteX30" fmla="*/ 1187624 w 3795623"/>
              <a:gd name="connsiteY30" fmla="*/ 3600400 h 3985404"/>
              <a:gd name="connsiteX31" fmla="*/ 534838 w 3795623"/>
              <a:gd name="connsiteY31" fmla="*/ 3441940 h 3985404"/>
              <a:gd name="connsiteX32" fmla="*/ 552091 w 3795623"/>
              <a:gd name="connsiteY32" fmla="*/ 3407434 h 3985404"/>
              <a:gd name="connsiteX33" fmla="*/ 1035170 w 3795623"/>
              <a:gd name="connsiteY33" fmla="*/ 3372929 h 3985404"/>
              <a:gd name="connsiteX34" fmla="*/ 1311216 w 3795623"/>
              <a:gd name="connsiteY34" fmla="*/ 3278038 h 3985404"/>
              <a:gd name="connsiteX35" fmla="*/ 1388853 w 3795623"/>
              <a:gd name="connsiteY35" fmla="*/ 3269412 h 3985404"/>
              <a:gd name="connsiteX36" fmla="*/ 1492370 w 3795623"/>
              <a:gd name="connsiteY36" fmla="*/ 3157268 h 3985404"/>
              <a:gd name="connsiteX37" fmla="*/ 1828800 w 3795623"/>
              <a:gd name="connsiteY37" fmla="*/ 2950234 h 3985404"/>
              <a:gd name="connsiteX38" fmla="*/ 1371600 w 3795623"/>
              <a:gd name="connsiteY38" fmla="*/ 2648310 h 3985404"/>
              <a:gd name="connsiteX39" fmla="*/ 1500997 w 3795623"/>
              <a:gd name="connsiteY39" fmla="*/ 2579298 h 3985404"/>
              <a:gd name="connsiteX40" fmla="*/ 1604514 w 3795623"/>
              <a:gd name="connsiteY40" fmla="*/ 2579298 h 3985404"/>
              <a:gd name="connsiteX41" fmla="*/ 1690778 w 3795623"/>
              <a:gd name="connsiteY41" fmla="*/ 2631057 h 3985404"/>
              <a:gd name="connsiteX42" fmla="*/ 1759789 w 3795623"/>
              <a:gd name="connsiteY42" fmla="*/ 2570672 h 3985404"/>
              <a:gd name="connsiteX43" fmla="*/ 1759789 w 3795623"/>
              <a:gd name="connsiteY43" fmla="*/ 2536166 h 3985404"/>
              <a:gd name="connsiteX44" fmla="*/ 1846053 w 3795623"/>
              <a:gd name="connsiteY44" fmla="*/ 2432649 h 3985404"/>
              <a:gd name="connsiteX45" fmla="*/ 1751163 w 3795623"/>
              <a:gd name="connsiteY45" fmla="*/ 2380891 h 3985404"/>
              <a:gd name="connsiteX46" fmla="*/ 1587261 w 3795623"/>
              <a:gd name="connsiteY46" fmla="*/ 2415397 h 3985404"/>
              <a:gd name="connsiteX47" fmla="*/ 1337095 w 3795623"/>
              <a:gd name="connsiteY47" fmla="*/ 2346385 h 3985404"/>
              <a:gd name="connsiteX48" fmla="*/ 1187624 w 3795623"/>
              <a:gd name="connsiteY48" fmla="*/ 2376264 h 3985404"/>
              <a:gd name="connsiteX49" fmla="*/ 1043608 w 3795623"/>
              <a:gd name="connsiteY49" fmla="*/ 2448272 h 3985404"/>
              <a:gd name="connsiteX50" fmla="*/ 827584 w 3795623"/>
              <a:gd name="connsiteY50" fmla="*/ 2448272 h 3985404"/>
              <a:gd name="connsiteX51" fmla="*/ 672861 w 3795623"/>
              <a:gd name="connsiteY51" fmla="*/ 2225615 h 3985404"/>
              <a:gd name="connsiteX52" fmla="*/ 577970 w 3795623"/>
              <a:gd name="connsiteY52" fmla="*/ 2165230 h 3985404"/>
              <a:gd name="connsiteX53" fmla="*/ 569344 w 3795623"/>
              <a:gd name="connsiteY53" fmla="*/ 2096219 h 3985404"/>
              <a:gd name="connsiteX54" fmla="*/ 215661 w 3795623"/>
              <a:gd name="connsiteY54" fmla="*/ 2070340 h 3985404"/>
              <a:gd name="connsiteX55" fmla="*/ 112144 w 3795623"/>
              <a:gd name="connsiteY55" fmla="*/ 2122098 h 3985404"/>
              <a:gd name="connsiteX56" fmla="*/ 17253 w 3795623"/>
              <a:gd name="connsiteY56" fmla="*/ 2053087 h 3985404"/>
              <a:gd name="connsiteX57" fmla="*/ 34506 w 3795623"/>
              <a:gd name="connsiteY57" fmla="*/ 1777042 h 3985404"/>
              <a:gd name="connsiteX58" fmla="*/ 0 w 3795623"/>
              <a:gd name="connsiteY58" fmla="*/ 1699404 h 3985404"/>
              <a:gd name="connsiteX59" fmla="*/ 34506 w 3795623"/>
              <a:gd name="connsiteY59" fmla="*/ 1621766 h 3985404"/>
              <a:gd name="connsiteX60" fmla="*/ 957533 w 3795623"/>
              <a:gd name="connsiteY60" fmla="*/ 1190446 h 3985404"/>
              <a:gd name="connsiteX61" fmla="*/ 1173193 w 3795623"/>
              <a:gd name="connsiteY61" fmla="*/ 1009291 h 3985404"/>
              <a:gd name="connsiteX62" fmla="*/ 1526876 w 3795623"/>
              <a:gd name="connsiteY62" fmla="*/ 655608 h 3985404"/>
              <a:gd name="connsiteX63" fmla="*/ 1811548 w 3795623"/>
              <a:gd name="connsiteY63" fmla="*/ 327804 h 3985404"/>
              <a:gd name="connsiteX64" fmla="*/ 1966823 w 3795623"/>
              <a:gd name="connsiteY64" fmla="*/ 103517 h 3985404"/>
              <a:gd name="connsiteX65" fmla="*/ 2001329 w 3795623"/>
              <a:gd name="connsiteY65" fmla="*/ 0 h 3985404"/>
              <a:gd name="connsiteX0" fmla="*/ 2001329 w 3795623"/>
              <a:gd name="connsiteY0" fmla="*/ 0 h 3985404"/>
              <a:gd name="connsiteX1" fmla="*/ 2268748 w 3795623"/>
              <a:gd name="connsiteY1" fmla="*/ 189781 h 3985404"/>
              <a:gd name="connsiteX2" fmla="*/ 2380891 w 3795623"/>
              <a:gd name="connsiteY2" fmla="*/ 336430 h 3985404"/>
              <a:gd name="connsiteX3" fmla="*/ 2467155 w 3795623"/>
              <a:gd name="connsiteY3" fmla="*/ 284672 h 3985404"/>
              <a:gd name="connsiteX4" fmla="*/ 2613804 w 3795623"/>
              <a:gd name="connsiteY4" fmla="*/ 336430 h 3985404"/>
              <a:gd name="connsiteX5" fmla="*/ 3122763 w 3795623"/>
              <a:gd name="connsiteY5" fmla="*/ 785004 h 3985404"/>
              <a:gd name="connsiteX6" fmla="*/ 3252159 w 3795623"/>
              <a:gd name="connsiteY6" fmla="*/ 914400 h 3985404"/>
              <a:gd name="connsiteX7" fmla="*/ 3416061 w 3795623"/>
              <a:gd name="connsiteY7" fmla="*/ 1121434 h 3985404"/>
              <a:gd name="connsiteX8" fmla="*/ 3519578 w 3795623"/>
              <a:gd name="connsiteY8" fmla="*/ 1302589 h 3985404"/>
              <a:gd name="connsiteX9" fmla="*/ 3562710 w 3795623"/>
              <a:gd name="connsiteY9" fmla="*/ 1716657 h 3985404"/>
              <a:gd name="connsiteX10" fmla="*/ 3545457 w 3795623"/>
              <a:gd name="connsiteY10" fmla="*/ 2053087 h 3985404"/>
              <a:gd name="connsiteX11" fmla="*/ 3510951 w 3795623"/>
              <a:gd name="connsiteY11" fmla="*/ 2242868 h 3985404"/>
              <a:gd name="connsiteX12" fmla="*/ 3545457 w 3795623"/>
              <a:gd name="connsiteY12" fmla="*/ 2303253 h 3985404"/>
              <a:gd name="connsiteX13" fmla="*/ 3519578 w 3795623"/>
              <a:gd name="connsiteY13" fmla="*/ 2665563 h 3985404"/>
              <a:gd name="connsiteX14" fmla="*/ 3485072 w 3795623"/>
              <a:gd name="connsiteY14" fmla="*/ 2863970 h 3985404"/>
              <a:gd name="connsiteX15" fmla="*/ 3424687 w 3795623"/>
              <a:gd name="connsiteY15" fmla="*/ 3045125 h 3985404"/>
              <a:gd name="connsiteX16" fmla="*/ 3459193 w 3795623"/>
              <a:gd name="connsiteY16" fmla="*/ 3321170 h 3985404"/>
              <a:gd name="connsiteX17" fmla="*/ 3510951 w 3795623"/>
              <a:gd name="connsiteY17" fmla="*/ 3416061 h 3985404"/>
              <a:gd name="connsiteX18" fmla="*/ 3631721 w 3795623"/>
              <a:gd name="connsiteY18" fmla="*/ 3571336 h 3985404"/>
              <a:gd name="connsiteX19" fmla="*/ 3795623 w 3795623"/>
              <a:gd name="connsiteY19" fmla="*/ 3881887 h 3985404"/>
              <a:gd name="connsiteX20" fmla="*/ 3648974 w 3795623"/>
              <a:gd name="connsiteY20" fmla="*/ 3985404 h 3985404"/>
              <a:gd name="connsiteX21" fmla="*/ 3312544 w 3795623"/>
              <a:gd name="connsiteY21" fmla="*/ 3881887 h 3985404"/>
              <a:gd name="connsiteX22" fmla="*/ 3234906 w 3795623"/>
              <a:gd name="connsiteY22" fmla="*/ 3778370 h 3985404"/>
              <a:gd name="connsiteX23" fmla="*/ 3071004 w 3795623"/>
              <a:gd name="connsiteY23" fmla="*/ 3873261 h 3985404"/>
              <a:gd name="connsiteX24" fmla="*/ 2843808 w 3795623"/>
              <a:gd name="connsiteY24" fmla="*/ 3888432 h 3985404"/>
              <a:gd name="connsiteX25" fmla="*/ 2699792 w 3795623"/>
              <a:gd name="connsiteY25" fmla="*/ 3816424 h 3985404"/>
              <a:gd name="connsiteX26" fmla="*/ 2483768 w 3795623"/>
              <a:gd name="connsiteY26" fmla="*/ 3744416 h 3985404"/>
              <a:gd name="connsiteX27" fmla="*/ 1979712 w 3795623"/>
              <a:gd name="connsiteY27" fmla="*/ 3600400 h 3985404"/>
              <a:gd name="connsiteX28" fmla="*/ 1691680 w 3795623"/>
              <a:gd name="connsiteY28" fmla="*/ 3600400 h 3985404"/>
              <a:gd name="connsiteX29" fmla="*/ 1475656 w 3795623"/>
              <a:gd name="connsiteY29" fmla="*/ 3600400 h 3985404"/>
              <a:gd name="connsiteX30" fmla="*/ 1187624 w 3795623"/>
              <a:gd name="connsiteY30" fmla="*/ 3600400 h 3985404"/>
              <a:gd name="connsiteX31" fmla="*/ 534838 w 3795623"/>
              <a:gd name="connsiteY31" fmla="*/ 3441940 h 3985404"/>
              <a:gd name="connsiteX32" fmla="*/ 552091 w 3795623"/>
              <a:gd name="connsiteY32" fmla="*/ 3407434 h 3985404"/>
              <a:gd name="connsiteX33" fmla="*/ 1035170 w 3795623"/>
              <a:gd name="connsiteY33" fmla="*/ 3372929 h 3985404"/>
              <a:gd name="connsiteX34" fmla="*/ 1311216 w 3795623"/>
              <a:gd name="connsiteY34" fmla="*/ 3278038 h 3985404"/>
              <a:gd name="connsiteX35" fmla="*/ 1388853 w 3795623"/>
              <a:gd name="connsiteY35" fmla="*/ 3269412 h 3985404"/>
              <a:gd name="connsiteX36" fmla="*/ 1492370 w 3795623"/>
              <a:gd name="connsiteY36" fmla="*/ 3157268 h 3985404"/>
              <a:gd name="connsiteX37" fmla="*/ 1828800 w 3795623"/>
              <a:gd name="connsiteY37" fmla="*/ 2950234 h 3985404"/>
              <a:gd name="connsiteX38" fmla="*/ 1371600 w 3795623"/>
              <a:gd name="connsiteY38" fmla="*/ 2648310 h 3985404"/>
              <a:gd name="connsiteX39" fmla="*/ 1500997 w 3795623"/>
              <a:gd name="connsiteY39" fmla="*/ 2579298 h 3985404"/>
              <a:gd name="connsiteX40" fmla="*/ 1604514 w 3795623"/>
              <a:gd name="connsiteY40" fmla="*/ 2579298 h 3985404"/>
              <a:gd name="connsiteX41" fmla="*/ 1690778 w 3795623"/>
              <a:gd name="connsiteY41" fmla="*/ 2631057 h 3985404"/>
              <a:gd name="connsiteX42" fmla="*/ 1759789 w 3795623"/>
              <a:gd name="connsiteY42" fmla="*/ 2570672 h 3985404"/>
              <a:gd name="connsiteX43" fmla="*/ 1759789 w 3795623"/>
              <a:gd name="connsiteY43" fmla="*/ 2536166 h 3985404"/>
              <a:gd name="connsiteX44" fmla="*/ 1846053 w 3795623"/>
              <a:gd name="connsiteY44" fmla="*/ 2432649 h 3985404"/>
              <a:gd name="connsiteX45" fmla="*/ 1751163 w 3795623"/>
              <a:gd name="connsiteY45" fmla="*/ 2380891 h 3985404"/>
              <a:gd name="connsiteX46" fmla="*/ 1587261 w 3795623"/>
              <a:gd name="connsiteY46" fmla="*/ 2415397 h 3985404"/>
              <a:gd name="connsiteX47" fmla="*/ 1337095 w 3795623"/>
              <a:gd name="connsiteY47" fmla="*/ 2346385 h 3985404"/>
              <a:gd name="connsiteX48" fmla="*/ 1187624 w 3795623"/>
              <a:gd name="connsiteY48" fmla="*/ 2376264 h 3985404"/>
              <a:gd name="connsiteX49" fmla="*/ 1043608 w 3795623"/>
              <a:gd name="connsiteY49" fmla="*/ 2448272 h 3985404"/>
              <a:gd name="connsiteX50" fmla="*/ 827584 w 3795623"/>
              <a:gd name="connsiteY50" fmla="*/ 2448272 h 3985404"/>
              <a:gd name="connsiteX51" fmla="*/ 672861 w 3795623"/>
              <a:gd name="connsiteY51" fmla="*/ 2225615 h 3985404"/>
              <a:gd name="connsiteX52" fmla="*/ 577970 w 3795623"/>
              <a:gd name="connsiteY52" fmla="*/ 2165230 h 3985404"/>
              <a:gd name="connsiteX53" fmla="*/ 569344 w 3795623"/>
              <a:gd name="connsiteY53" fmla="*/ 2096219 h 3985404"/>
              <a:gd name="connsiteX54" fmla="*/ 215661 w 3795623"/>
              <a:gd name="connsiteY54" fmla="*/ 2070340 h 3985404"/>
              <a:gd name="connsiteX55" fmla="*/ 112144 w 3795623"/>
              <a:gd name="connsiteY55" fmla="*/ 2122098 h 3985404"/>
              <a:gd name="connsiteX56" fmla="*/ 17253 w 3795623"/>
              <a:gd name="connsiteY56" fmla="*/ 2053087 h 3985404"/>
              <a:gd name="connsiteX57" fmla="*/ 34506 w 3795623"/>
              <a:gd name="connsiteY57" fmla="*/ 1777042 h 3985404"/>
              <a:gd name="connsiteX58" fmla="*/ 0 w 3795623"/>
              <a:gd name="connsiteY58" fmla="*/ 1699404 h 3985404"/>
              <a:gd name="connsiteX59" fmla="*/ 34506 w 3795623"/>
              <a:gd name="connsiteY59" fmla="*/ 1621766 h 3985404"/>
              <a:gd name="connsiteX60" fmla="*/ 957533 w 3795623"/>
              <a:gd name="connsiteY60" fmla="*/ 1190446 h 3985404"/>
              <a:gd name="connsiteX61" fmla="*/ 1173193 w 3795623"/>
              <a:gd name="connsiteY61" fmla="*/ 1009291 h 3985404"/>
              <a:gd name="connsiteX62" fmla="*/ 1526876 w 3795623"/>
              <a:gd name="connsiteY62" fmla="*/ 655608 h 3985404"/>
              <a:gd name="connsiteX63" fmla="*/ 1811548 w 3795623"/>
              <a:gd name="connsiteY63" fmla="*/ 327804 h 3985404"/>
              <a:gd name="connsiteX64" fmla="*/ 1966823 w 3795623"/>
              <a:gd name="connsiteY64" fmla="*/ 103517 h 3985404"/>
              <a:gd name="connsiteX65" fmla="*/ 2001329 w 3795623"/>
              <a:gd name="connsiteY65" fmla="*/ 0 h 3985404"/>
              <a:gd name="connsiteX0" fmla="*/ 2001329 w 3795623"/>
              <a:gd name="connsiteY0" fmla="*/ 0 h 3985404"/>
              <a:gd name="connsiteX1" fmla="*/ 2268748 w 3795623"/>
              <a:gd name="connsiteY1" fmla="*/ 189781 h 3985404"/>
              <a:gd name="connsiteX2" fmla="*/ 2380891 w 3795623"/>
              <a:gd name="connsiteY2" fmla="*/ 336430 h 3985404"/>
              <a:gd name="connsiteX3" fmla="*/ 2467155 w 3795623"/>
              <a:gd name="connsiteY3" fmla="*/ 284672 h 3985404"/>
              <a:gd name="connsiteX4" fmla="*/ 2613804 w 3795623"/>
              <a:gd name="connsiteY4" fmla="*/ 336430 h 3985404"/>
              <a:gd name="connsiteX5" fmla="*/ 3122763 w 3795623"/>
              <a:gd name="connsiteY5" fmla="*/ 785004 h 3985404"/>
              <a:gd name="connsiteX6" fmla="*/ 3252159 w 3795623"/>
              <a:gd name="connsiteY6" fmla="*/ 914400 h 3985404"/>
              <a:gd name="connsiteX7" fmla="*/ 3416061 w 3795623"/>
              <a:gd name="connsiteY7" fmla="*/ 1121434 h 3985404"/>
              <a:gd name="connsiteX8" fmla="*/ 3519578 w 3795623"/>
              <a:gd name="connsiteY8" fmla="*/ 1302589 h 3985404"/>
              <a:gd name="connsiteX9" fmla="*/ 3562710 w 3795623"/>
              <a:gd name="connsiteY9" fmla="*/ 1716657 h 3985404"/>
              <a:gd name="connsiteX10" fmla="*/ 3545457 w 3795623"/>
              <a:gd name="connsiteY10" fmla="*/ 2053087 h 3985404"/>
              <a:gd name="connsiteX11" fmla="*/ 3510951 w 3795623"/>
              <a:gd name="connsiteY11" fmla="*/ 2242868 h 3985404"/>
              <a:gd name="connsiteX12" fmla="*/ 3545457 w 3795623"/>
              <a:gd name="connsiteY12" fmla="*/ 2303253 h 3985404"/>
              <a:gd name="connsiteX13" fmla="*/ 3519578 w 3795623"/>
              <a:gd name="connsiteY13" fmla="*/ 2665563 h 3985404"/>
              <a:gd name="connsiteX14" fmla="*/ 3485072 w 3795623"/>
              <a:gd name="connsiteY14" fmla="*/ 2863970 h 3985404"/>
              <a:gd name="connsiteX15" fmla="*/ 3424687 w 3795623"/>
              <a:gd name="connsiteY15" fmla="*/ 3045125 h 3985404"/>
              <a:gd name="connsiteX16" fmla="*/ 3459193 w 3795623"/>
              <a:gd name="connsiteY16" fmla="*/ 3321170 h 3985404"/>
              <a:gd name="connsiteX17" fmla="*/ 3510951 w 3795623"/>
              <a:gd name="connsiteY17" fmla="*/ 3416061 h 3985404"/>
              <a:gd name="connsiteX18" fmla="*/ 3631721 w 3795623"/>
              <a:gd name="connsiteY18" fmla="*/ 3571336 h 3985404"/>
              <a:gd name="connsiteX19" fmla="*/ 3795623 w 3795623"/>
              <a:gd name="connsiteY19" fmla="*/ 3881887 h 3985404"/>
              <a:gd name="connsiteX20" fmla="*/ 3648974 w 3795623"/>
              <a:gd name="connsiteY20" fmla="*/ 3985404 h 3985404"/>
              <a:gd name="connsiteX21" fmla="*/ 3312544 w 3795623"/>
              <a:gd name="connsiteY21" fmla="*/ 3881887 h 3985404"/>
              <a:gd name="connsiteX22" fmla="*/ 3234906 w 3795623"/>
              <a:gd name="connsiteY22" fmla="*/ 3778370 h 3985404"/>
              <a:gd name="connsiteX23" fmla="*/ 3071004 w 3795623"/>
              <a:gd name="connsiteY23" fmla="*/ 3873261 h 3985404"/>
              <a:gd name="connsiteX24" fmla="*/ 2843808 w 3795623"/>
              <a:gd name="connsiteY24" fmla="*/ 3960440 h 3985404"/>
              <a:gd name="connsiteX25" fmla="*/ 2699792 w 3795623"/>
              <a:gd name="connsiteY25" fmla="*/ 3816424 h 3985404"/>
              <a:gd name="connsiteX26" fmla="*/ 2483768 w 3795623"/>
              <a:gd name="connsiteY26" fmla="*/ 3744416 h 3985404"/>
              <a:gd name="connsiteX27" fmla="*/ 1979712 w 3795623"/>
              <a:gd name="connsiteY27" fmla="*/ 3600400 h 3985404"/>
              <a:gd name="connsiteX28" fmla="*/ 1691680 w 3795623"/>
              <a:gd name="connsiteY28" fmla="*/ 3600400 h 3985404"/>
              <a:gd name="connsiteX29" fmla="*/ 1475656 w 3795623"/>
              <a:gd name="connsiteY29" fmla="*/ 3600400 h 3985404"/>
              <a:gd name="connsiteX30" fmla="*/ 1187624 w 3795623"/>
              <a:gd name="connsiteY30" fmla="*/ 3600400 h 3985404"/>
              <a:gd name="connsiteX31" fmla="*/ 534838 w 3795623"/>
              <a:gd name="connsiteY31" fmla="*/ 3441940 h 3985404"/>
              <a:gd name="connsiteX32" fmla="*/ 552091 w 3795623"/>
              <a:gd name="connsiteY32" fmla="*/ 3407434 h 3985404"/>
              <a:gd name="connsiteX33" fmla="*/ 1035170 w 3795623"/>
              <a:gd name="connsiteY33" fmla="*/ 3372929 h 3985404"/>
              <a:gd name="connsiteX34" fmla="*/ 1311216 w 3795623"/>
              <a:gd name="connsiteY34" fmla="*/ 3278038 h 3985404"/>
              <a:gd name="connsiteX35" fmla="*/ 1388853 w 3795623"/>
              <a:gd name="connsiteY35" fmla="*/ 3269412 h 3985404"/>
              <a:gd name="connsiteX36" fmla="*/ 1492370 w 3795623"/>
              <a:gd name="connsiteY36" fmla="*/ 3157268 h 3985404"/>
              <a:gd name="connsiteX37" fmla="*/ 1828800 w 3795623"/>
              <a:gd name="connsiteY37" fmla="*/ 2950234 h 3985404"/>
              <a:gd name="connsiteX38" fmla="*/ 1371600 w 3795623"/>
              <a:gd name="connsiteY38" fmla="*/ 2648310 h 3985404"/>
              <a:gd name="connsiteX39" fmla="*/ 1500997 w 3795623"/>
              <a:gd name="connsiteY39" fmla="*/ 2579298 h 3985404"/>
              <a:gd name="connsiteX40" fmla="*/ 1604514 w 3795623"/>
              <a:gd name="connsiteY40" fmla="*/ 2579298 h 3985404"/>
              <a:gd name="connsiteX41" fmla="*/ 1690778 w 3795623"/>
              <a:gd name="connsiteY41" fmla="*/ 2631057 h 3985404"/>
              <a:gd name="connsiteX42" fmla="*/ 1759789 w 3795623"/>
              <a:gd name="connsiteY42" fmla="*/ 2570672 h 3985404"/>
              <a:gd name="connsiteX43" fmla="*/ 1759789 w 3795623"/>
              <a:gd name="connsiteY43" fmla="*/ 2536166 h 3985404"/>
              <a:gd name="connsiteX44" fmla="*/ 1846053 w 3795623"/>
              <a:gd name="connsiteY44" fmla="*/ 2432649 h 3985404"/>
              <a:gd name="connsiteX45" fmla="*/ 1751163 w 3795623"/>
              <a:gd name="connsiteY45" fmla="*/ 2380891 h 3985404"/>
              <a:gd name="connsiteX46" fmla="*/ 1587261 w 3795623"/>
              <a:gd name="connsiteY46" fmla="*/ 2415397 h 3985404"/>
              <a:gd name="connsiteX47" fmla="*/ 1337095 w 3795623"/>
              <a:gd name="connsiteY47" fmla="*/ 2346385 h 3985404"/>
              <a:gd name="connsiteX48" fmla="*/ 1187624 w 3795623"/>
              <a:gd name="connsiteY48" fmla="*/ 2376264 h 3985404"/>
              <a:gd name="connsiteX49" fmla="*/ 1043608 w 3795623"/>
              <a:gd name="connsiteY49" fmla="*/ 2448272 h 3985404"/>
              <a:gd name="connsiteX50" fmla="*/ 827584 w 3795623"/>
              <a:gd name="connsiteY50" fmla="*/ 2448272 h 3985404"/>
              <a:gd name="connsiteX51" fmla="*/ 672861 w 3795623"/>
              <a:gd name="connsiteY51" fmla="*/ 2225615 h 3985404"/>
              <a:gd name="connsiteX52" fmla="*/ 577970 w 3795623"/>
              <a:gd name="connsiteY52" fmla="*/ 2165230 h 3985404"/>
              <a:gd name="connsiteX53" fmla="*/ 569344 w 3795623"/>
              <a:gd name="connsiteY53" fmla="*/ 2096219 h 3985404"/>
              <a:gd name="connsiteX54" fmla="*/ 215661 w 3795623"/>
              <a:gd name="connsiteY54" fmla="*/ 2070340 h 3985404"/>
              <a:gd name="connsiteX55" fmla="*/ 112144 w 3795623"/>
              <a:gd name="connsiteY55" fmla="*/ 2122098 h 3985404"/>
              <a:gd name="connsiteX56" fmla="*/ 17253 w 3795623"/>
              <a:gd name="connsiteY56" fmla="*/ 2053087 h 3985404"/>
              <a:gd name="connsiteX57" fmla="*/ 34506 w 3795623"/>
              <a:gd name="connsiteY57" fmla="*/ 1777042 h 3985404"/>
              <a:gd name="connsiteX58" fmla="*/ 0 w 3795623"/>
              <a:gd name="connsiteY58" fmla="*/ 1699404 h 3985404"/>
              <a:gd name="connsiteX59" fmla="*/ 34506 w 3795623"/>
              <a:gd name="connsiteY59" fmla="*/ 1621766 h 3985404"/>
              <a:gd name="connsiteX60" fmla="*/ 957533 w 3795623"/>
              <a:gd name="connsiteY60" fmla="*/ 1190446 h 3985404"/>
              <a:gd name="connsiteX61" fmla="*/ 1173193 w 3795623"/>
              <a:gd name="connsiteY61" fmla="*/ 1009291 h 3985404"/>
              <a:gd name="connsiteX62" fmla="*/ 1526876 w 3795623"/>
              <a:gd name="connsiteY62" fmla="*/ 655608 h 3985404"/>
              <a:gd name="connsiteX63" fmla="*/ 1811548 w 3795623"/>
              <a:gd name="connsiteY63" fmla="*/ 327804 h 3985404"/>
              <a:gd name="connsiteX64" fmla="*/ 1966823 w 3795623"/>
              <a:gd name="connsiteY64" fmla="*/ 103517 h 3985404"/>
              <a:gd name="connsiteX65" fmla="*/ 2001329 w 3795623"/>
              <a:gd name="connsiteY65" fmla="*/ 0 h 3985404"/>
              <a:gd name="connsiteX0" fmla="*/ 2001329 w 3795623"/>
              <a:gd name="connsiteY0" fmla="*/ 0 h 3985404"/>
              <a:gd name="connsiteX1" fmla="*/ 2268748 w 3795623"/>
              <a:gd name="connsiteY1" fmla="*/ 189781 h 3985404"/>
              <a:gd name="connsiteX2" fmla="*/ 2380891 w 3795623"/>
              <a:gd name="connsiteY2" fmla="*/ 336430 h 3985404"/>
              <a:gd name="connsiteX3" fmla="*/ 2467155 w 3795623"/>
              <a:gd name="connsiteY3" fmla="*/ 284672 h 3985404"/>
              <a:gd name="connsiteX4" fmla="*/ 2613804 w 3795623"/>
              <a:gd name="connsiteY4" fmla="*/ 336430 h 3985404"/>
              <a:gd name="connsiteX5" fmla="*/ 3122763 w 3795623"/>
              <a:gd name="connsiteY5" fmla="*/ 785004 h 3985404"/>
              <a:gd name="connsiteX6" fmla="*/ 3252159 w 3795623"/>
              <a:gd name="connsiteY6" fmla="*/ 914400 h 3985404"/>
              <a:gd name="connsiteX7" fmla="*/ 3416061 w 3795623"/>
              <a:gd name="connsiteY7" fmla="*/ 1121434 h 3985404"/>
              <a:gd name="connsiteX8" fmla="*/ 3519578 w 3795623"/>
              <a:gd name="connsiteY8" fmla="*/ 1302589 h 3985404"/>
              <a:gd name="connsiteX9" fmla="*/ 3562710 w 3795623"/>
              <a:gd name="connsiteY9" fmla="*/ 1716657 h 3985404"/>
              <a:gd name="connsiteX10" fmla="*/ 3545457 w 3795623"/>
              <a:gd name="connsiteY10" fmla="*/ 2053087 h 3985404"/>
              <a:gd name="connsiteX11" fmla="*/ 3510951 w 3795623"/>
              <a:gd name="connsiteY11" fmla="*/ 2242868 h 3985404"/>
              <a:gd name="connsiteX12" fmla="*/ 3545457 w 3795623"/>
              <a:gd name="connsiteY12" fmla="*/ 2303253 h 3985404"/>
              <a:gd name="connsiteX13" fmla="*/ 3519578 w 3795623"/>
              <a:gd name="connsiteY13" fmla="*/ 2665563 h 3985404"/>
              <a:gd name="connsiteX14" fmla="*/ 3485072 w 3795623"/>
              <a:gd name="connsiteY14" fmla="*/ 2863970 h 3985404"/>
              <a:gd name="connsiteX15" fmla="*/ 3424687 w 3795623"/>
              <a:gd name="connsiteY15" fmla="*/ 3045125 h 3985404"/>
              <a:gd name="connsiteX16" fmla="*/ 3459193 w 3795623"/>
              <a:gd name="connsiteY16" fmla="*/ 3321170 h 3985404"/>
              <a:gd name="connsiteX17" fmla="*/ 3510951 w 3795623"/>
              <a:gd name="connsiteY17" fmla="*/ 3416061 h 3985404"/>
              <a:gd name="connsiteX18" fmla="*/ 3631721 w 3795623"/>
              <a:gd name="connsiteY18" fmla="*/ 3571336 h 3985404"/>
              <a:gd name="connsiteX19" fmla="*/ 3795623 w 3795623"/>
              <a:gd name="connsiteY19" fmla="*/ 3881887 h 3985404"/>
              <a:gd name="connsiteX20" fmla="*/ 3648974 w 3795623"/>
              <a:gd name="connsiteY20" fmla="*/ 3985404 h 3985404"/>
              <a:gd name="connsiteX21" fmla="*/ 3312544 w 3795623"/>
              <a:gd name="connsiteY21" fmla="*/ 3881887 h 3985404"/>
              <a:gd name="connsiteX22" fmla="*/ 3234906 w 3795623"/>
              <a:gd name="connsiteY22" fmla="*/ 3778370 h 3985404"/>
              <a:gd name="connsiteX23" fmla="*/ 3071004 w 3795623"/>
              <a:gd name="connsiteY23" fmla="*/ 3873261 h 3985404"/>
              <a:gd name="connsiteX24" fmla="*/ 2843808 w 3795623"/>
              <a:gd name="connsiteY24" fmla="*/ 3960440 h 3985404"/>
              <a:gd name="connsiteX25" fmla="*/ 2720761 w 3795623"/>
              <a:gd name="connsiteY25" fmla="*/ 3773637 h 3985404"/>
              <a:gd name="connsiteX26" fmla="*/ 2483768 w 3795623"/>
              <a:gd name="connsiteY26" fmla="*/ 3744416 h 3985404"/>
              <a:gd name="connsiteX27" fmla="*/ 1979712 w 3795623"/>
              <a:gd name="connsiteY27" fmla="*/ 3600400 h 3985404"/>
              <a:gd name="connsiteX28" fmla="*/ 1691680 w 3795623"/>
              <a:gd name="connsiteY28" fmla="*/ 3600400 h 3985404"/>
              <a:gd name="connsiteX29" fmla="*/ 1475656 w 3795623"/>
              <a:gd name="connsiteY29" fmla="*/ 3600400 h 3985404"/>
              <a:gd name="connsiteX30" fmla="*/ 1187624 w 3795623"/>
              <a:gd name="connsiteY30" fmla="*/ 3600400 h 3985404"/>
              <a:gd name="connsiteX31" fmla="*/ 534838 w 3795623"/>
              <a:gd name="connsiteY31" fmla="*/ 3441940 h 3985404"/>
              <a:gd name="connsiteX32" fmla="*/ 552091 w 3795623"/>
              <a:gd name="connsiteY32" fmla="*/ 3407434 h 3985404"/>
              <a:gd name="connsiteX33" fmla="*/ 1035170 w 3795623"/>
              <a:gd name="connsiteY33" fmla="*/ 3372929 h 3985404"/>
              <a:gd name="connsiteX34" fmla="*/ 1311216 w 3795623"/>
              <a:gd name="connsiteY34" fmla="*/ 3278038 h 3985404"/>
              <a:gd name="connsiteX35" fmla="*/ 1388853 w 3795623"/>
              <a:gd name="connsiteY35" fmla="*/ 3269412 h 3985404"/>
              <a:gd name="connsiteX36" fmla="*/ 1492370 w 3795623"/>
              <a:gd name="connsiteY36" fmla="*/ 3157268 h 3985404"/>
              <a:gd name="connsiteX37" fmla="*/ 1828800 w 3795623"/>
              <a:gd name="connsiteY37" fmla="*/ 2950234 h 3985404"/>
              <a:gd name="connsiteX38" fmla="*/ 1371600 w 3795623"/>
              <a:gd name="connsiteY38" fmla="*/ 2648310 h 3985404"/>
              <a:gd name="connsiteX39" fmla="*/ 1500997 w 3795623"/>
              <a:gd name="connsiteY39" fmla="*/ 2579298 h 3985404"/>
              <a:gd name="connsiteX40" fmla="*/ 1604514 w 3795623"/>
              <a:gd name="connsiteY40" fmla="*/ 2579298 h 3985404"/>
              <a:gd name="connsiteX41" fmla="*/ 1690778 w 3795623"/>
              <a:gd name="connsiteY41" fmla="*/ 2631057 h 3985404"/>
              <a:gd name="connsiteX42" fmla="*/ 1759789 w 3795623"/>
              <a:gd name="connsiteY42" fmla="*/ 2570672 h 3985404"/>
              <a:gd name="connsiteX43" fmla="*/ 1759789 w 3795623"/>
              <a:gd name="connsiteY43" fmla="*/ 2536166 h 3985404"/>
              <a:gd name="connsiteX44" fmla="*/ 1846053 w 3795623"/>
              <a:gd name="connsiteY44" fmla="*/ 2432649 h 3985404"/>
              <a:gd name="connsiteX45" fmla="*/ 1751163 w 3795623"/>
              <a:gd name="connsiteY45" fmla="*/ 2380891 h 3985404"/>
              <a:gd name="connsiteX46" fmla="*/ 1587261 w 3795623"/>
              <a:gd name="connsiteY46" fmla="*/ 2415397 h 3985404"/>
              <a:gd name="connsiteX47" fmla="*/ 1337095 w 3795623"/>
              <a:gd name="connsiteY47" fmla="*/ 2346385 h 3985404"/>
              <a:gd name="connsiteX48" fmla="*/ 1187624 w 3795623"/>
              <a:gd name="connsiteY48" fmla="*/ 2376264 h 3985404"/>
              <a:gd name="connsiteX49" fmla="*/ 1043608 w 3795623"/>
              <a:gd name="connsiteY49" fmla="*/ 2448272 h 3985404"/>
              <a:gd name="connsiteX50" fmla="*/ 827584 w 3795623"/>
              <a:gd name="connsiteY50" fmla="*/ 2448272 h 3985404"/>
              <a:gd name="connsiteX51" fmla="*/ 672861 w 3795623"/>
              <a:gd name="connsiteY51" fmla="*/ 2225615 h 3985404"/>
              <a:gd name="connsiteX52" fmla="*/ 577970 w 3795623"/>
              <a:gd name="connsiteY52" fmla="*/ 2165230 h 3985404"/>
              <a:gd name="connsiteX53" fmla="*/ 569344 w 3795623"/>
              <a:gd name="connsiteY53" fmla="*/ 2096219 h 3985404"/>
              <a:gd name="connsiteX54" fmla="*/ 215661 w 3795623"/>
              <a:gd name="connsiteY54" fmla="*/ 2070340 h 3985404"/>
              <a:gd name="connsiteX55" fmla="*/ 112144 w 3795623"/>
              <a:gd name="connsiteY55" fmla="*/ 2122098 h 3985404"/>
              <a:gd name="connsiteX56" fmla="*/ 17253 w 3795623"/>
              <a:gd name="connsiteY56" fmla="*/ 2053087 h 3985404"/>
              <a:gd name="connsiteX57" fmla="*/ 34506 w 3795623"/>
              <a:gd name="connsiteY57" fmla="*/ 1777042 h 3985404"/>
              <a:gd name="connsiteX58" fmla="*/ 0 w 3795623"/>
              <a:gd name="connsiteY58" fmla="*/ 1699404 h 3985404"/>
              <a:gd name="connsiteX59" fmla="*/ 34506 w 3795623"/>
              <a:gd name="connsiteY59" fmla="*/ 1621766 h 3985404"/>
              <a:gd name="connsiteX60" fmla="*/ 957533 w 3795623"/>
              <a:gd name="connsiteY60" fmla="*/ 1190446 h 3985404"/>
              <a:gd name="connsiteX61" fmla="*/ 1173193 w 3795623"/>
              <a:gd name="connsiteY61" fmla="*/ 1009291 h 3985404"/>
              <a:gd name="connsiteX62" fmla="*/ 1526876 w 3795623"/>
              <a:gd name="connsiteY62" fmla="*/ 655608 h 3985404"/>
              <a:gd name="connsiteX63" fmla="*/ 1811548 w 3795623"/>
              <a:gd name="connsiteY63" fmla="*/ 327804 h 3985404"/>
              <a:gd name="connsiteX64" fmla="*/ 1966823 w 3795623"/>
              <a:gd name="connsiteY64" fmla="*/ 103517 h 3985404"/>
              <a:gd name="connsiteX65" fmla="*/ 2001329 w 3795623"/>
              <a:gd name="connsiteY65" fmla="*/ 0 h 3985404"/>
              <a:gd name="connsiteX0" fmla="*/ 2001329 w 3795623"/>
              <a:gd name="connsiteY0" fmla="*/ 0 h 3985404"/>
              <a:gd name="connsiteX1" fmla="*/ 2268748 w 3795623"/>
              <a:gd name="connsiteY1" fmla="*/ 189781 h 3985404"/>
              <a:gd name="connsiteX2" fmla="*/ 2380891 w 3795623"/>
              <a:gd name="connsiteY2" fmla="*/ 336430 h 3985404"/>
              <a:gd name="connsiteX3" fmla="*/ 2467155 w 3795623"/>
              <a:gd name="connsiteY3" fmla="*/ 284672 h 3985404"/>
              <a:gd name="connsiteX4" fmla="*/ 2613804 w 3795623"/>
              <a:gd name="connsiteY4" fmla="*/ 336430 h 3985404"/>
              <a:gd name="connsiteX5" fmla="*/ 3122763 w 3795623"/>
              <a:gd name="connsiteY5" fmla="*/ 785004 h 3985404"/>
              <a:gd name="connsiteX6" fmla="*/ 3252159 w 3795623"/>
              <a:gd name="connsiteY6" fmla="*/ 914400 h 3985404"/>
              <a:gd name="connsiteX7" fmla="*/ 3416061 w 3795623"/>
              <a:gd name="connsiteY7" fmla="*/ 1121434 h 3985404"/>
              <a:gd name="connsiteX8" fmla="*/ 3519578 w 3795623"/>
              <a:gd name="connsiteY8" fmla="*/ 1302589 h 3985404"/>
              <a:gd name="connsiteX9" fmla="*/ 3562710 w 3795623"/>
              <a:gd name="connsiteY9" fmla="*/ 1716657 h 3985404"/>
              <a:gd name="connsiteX10" fmla="*/ 3545457 w 3795623"/>
              <a:gd name="connsiteY10" fmla="*/ 2053087 h 3985404"/>
              <a:gd name="connsiteX11" fmla="*/ 3510951 w 3795623"/>
              <a:gd name="connsiteY11" fmla="*/ 2242868 h 3985404"/>
              <a:gd name="connsiteX12" fmla="*/ 3545457 w 3795623"/>
              <a:gd name="connsiteY12" fmla="*/ 2303253 h 3985404"/>
              <a:gd name="connsiteX13" fmla="*/ 3519578 w 3795623"/>
              <a:gd name="connsiteY13" fmla="*/ 2665563 h 3985404"/>
              <a:gd name="connsiteX14" fmla="*/ 3485072 w 3795623"/>
              <a:gd name="connsiteY14" fmla="*/ 2863970 h 3985404"/>
              <a:gd name="connsiteX15" fmla="*/ 3424687 w 3795623"/>
              <a:gd name="connsiteY15" fmla="*/ 3045125 h 3985404"/>
              <a:gd name="connsiteX16" fmla="*/ 3459193 w 3795623"/>
              <a:gd name="connsiteY16" fmla="*/ 3321170 h 3985404"/>
              <a:gd name="connsiteX17" fmla="*/ 3510951 w 3795623"/>
              <a:gd name="connsiteY17" fmla="*/ 3416061 h 3985404"/>
              <a:gd name="connsiteX18" fmla="*/ 3631721 w 3795623"/>
              <a:gd name="connsiteY18" fmla="*/ 3571336 h 3985404"/>
              <a:gd name="connsiteX19" fmla="*/ 3795623 w 3795623"/>
              <a:gd name="connsiteY19" fmla="*/ 3881887 h 3985404"/>
              <a:gd name="connsiteX20" fmla="*/ 3648974 w 3795623"/>
              <a:gd name="connsiteY20" fmla="*/ 3985404 h 3985404"/>
              <a:gd name="connsiteX21" fmla="*/ 3312544 w 3795623"/>
              <a:gd name="connsiteY21" fmla="*/ 3881887 h 3985404"/>
              <a:gd name="connsiteX22" fmla="*/ 3284751 w 3795623"/>
              <a:gd name="connsiteY22" fmla="*/ 3740273 h 3985404"/>
              <a:gd name="connsiteX23" fmla="*/ 3071004 w 3795623"/>
              <a:gd name="connsiteY23" fmla="*/ 3873261 h 3985404"/>
              <a:gd name="connsiteX24" fmla="*/ 2843808 w 3795623"/>
              <a:gd name="connsiteY24" fmla="*/ 3960440 h 3985404"/>
              <a:gd name="connsiteX25" fmla="*/ 2720761 w 3795623"/>
              <a:gd name="connsiteY25" fmla="*/ 3773637 h 3985404"/>
              <a:gd name="connsiteX26" fmla="*/ 2483768 w 3795623"/>
              <a:gd name="connsiteY26" fmla="*/ 3744416 h 3985404"/>
              <a:gd name="connsiteX27" fmla="*/ 1979712 w 3795623"/>
              <a:gd name="connsiteY27" fmla="*/ 3600400 h 3985404"/>
              <a:gd name="connsiteX28" fmla="*/ 1691680 w 3795623"/>
              <a:gd name="connsiteY28" fmla="*/ 3600400 h 3985404"/>
              <a:gd name="connsiteX29" fmla="*/ 1475656 w 3795623"/>
              <a:gd name="connsiteY29" fmla="*/ 3600400 h 3985404"/>
              <a:gd name="connsiteX30" fmla="*/ 1187624 w 3795623"/>
              <a:gd name="connsiteY30" fmla="*/ 3600400 h 3985404"/>
              <a:gd name="connsiteX31" fmla="*/ 534838 w 3795623"/>
              <a:gd name="connsiteY31" fmla="*/ 3441940 h 3985404"/>
              <a:gd name="connsiteX32" fmla="*/ 552091 w 3795623"/>
              <a:gd name="connsiteY32" fmla="*/ 3407434 h 3985404"/>
              <a:gd name="connsiteX33" fmla="*/ 1035170 w 3795623"/>
              <a:gd name="connsiteY33" fmla="*/ 3372929 h 3985404"/>
              <a:gd name="connsiteX34" fmla="*/ 1311216 w 3795623"/>
              <a:gd name="connsiteY34" fmla="*/ 3278038 h 3985404"/>
              <a:gd name="connsiteX35" fmla="*/ 1388853 w 3795623"/>
              <a:gd name="connsiteY35" fmla="*/ 3269412 h 3985404"/>
              <a:gd name="connsiteX36" fmla="*/ 1492370 w 3795623"/>
              <a:gd name="connsiteY36" fmla="*/ 3157268 h 3985404"/>
              <a:gd name="connsiteX37" fmla="*/ 1828800 w 3795623"/>
              <a:gd name="connsiteY37" fmla="*/ 2950234 h 3985404"/>
              <a:gd name="connsiteX38" fmla="*/ 1371600 w 3795623"/>
              <a:gd name="connsiteY38" fmla="*/ 2648310 h 3985404"/>
              <a:gd name="connsiteX39" fmla="*/ 1500997 w 3795623"/>
              <a:gd name="connsiteY39" fmla="*/ 2579298 h 3985404"/>
              <a:gd name="connsiteX40" fmla="*/ 1604514 w 3795623"/>
              <a:gd name="connsiteY40" fmla="*/ 2579298 h 3985404"/>
              <a:gd name="connsiteX41" fmla="*/ 1690778 w 3795623"/>
              <a:gd name="connsiteY41" fmla="*/ 2631057 h 3985404"/>
              <a:gd name="connsiteX42" fmla="*/ 1759789 w 3795623"/>
              <a:gd name="connsiteY42" fmla="*/ 2570672 h 3985404"/>
              <a:gd name="connsiteX43" fmla="*/ 1759789 w 3795623"/>
              <a:gd name="connsiteY43" fmla="*/ 2536166 h 3985404"/>
              <a:gd name="connsiteX44" fmla="*/ 1846053 w 3795623"/>
              <a:gd name="connsiteY44" fmla="*/ 2432649 h 3985404"/>
              <a:gd name="connsiteX45" fmla="*/ 1751163 w 3795623"/>
              <a:gd name="connsiteY45" fmla="*/ 2380891 h 3985404"/>
              <a:gd name="connsiteX46" fmla="*/ 1587261 w 3795623"/>
              <a:gd name="connsiteY46" fmla="*/ 2415397 h 3985404"/>
              <a:gd name="connsiteX47" fmla="*/ 1337095 w 3795623"/>
              <a:gd name="connsiteY47" fmla="*/ 2346385 h 3985404"/>
              <a:gd name="connsiteX48" fmla="*/ 1187624 w 3795623"/>
              <a:gd name="connsiteY48" fmla="*/ 2376264 h 3985404"/>
              <a:gd name="connsiteX49" fmla="*/ 1043608 w 3795623"/>
              <a:gd name="connsiteY49" fmla="*/ 2448272 h 3985404"/>
              <a:gd name="connsiteX50" fmla="*/ 827584 w 3795623"/>
              <a:gd name="connsiteY50" fmla="*/ 2448272 h 3985404"/>
              <a:gd name="connsiteX51" fmla="*/ 672861 w 3795623"/>
              <a:gd name="connsiteY51" fmla="*/ 2225615 h 3985404"/>
              <a:gd name="connsiteX52" fmla="*/ 577970 w 3795623"/>
              <a:gd name="connsiteY52" fmla="*/ 2165230 h 3985404"/>
              <a:gd name="connsiteX53" fmla="*/ 569344 w 3795623"/>
              <a:gd name="connsiteY53" fmla="*/ 2096219 h 3985404"/>
              <a:gd name="connsiteX54" fmla="*/ 215661 w 3795623"/>
              <a:gd name="connsiteY54" fmla="*/ 2070340 h 3985404"/>
              <a:gd name="connsiteX55" fmla="*/ 112144 w 3795623"/>
              <a:gd name="connsiteY55" fmla="*/ 2122098 h 3985404"/>
              <a:gd name="connsiteX56" fmla="*/ 17253 w 3795623"/>
              <a:gd name="connsiteY56" fmla="*/ 2053087 h 3985404"/>
              <a:gd name="connsiteX57" fmla="*/ 34506 w 3795623"/>
              <a:gd name="connsiteY57" fmla="*/ 1777042 h 3985404"/>
              <a:gd name="connsiteX58" fmla="*/ 0 w 3795623"/>
              <a:gd name="connsiteY58" fmla="*/ 1699404 h 3985404"/>
              <a:gd name="connsiteX59" fmla="*/ 34506 w 3795623"/>
              <a:gd name="connsiteY59" fmla="*/ 1621766 h 3985404"/>
              <a:gd name="connsiteX60" fmla="*/ 957533 w 3795623"/>
              <a:gd name="connsiteY60" fmla="*/ 1190446 h 3985404"/>
              <a:gd name="connsiteX61" fmla="*/ 1173193 w 3795623"/>
              <a:gd name="connsiteY61" fmla="*/ 1009291 h 3985404"/>
              <a:gd name="connsiteX62" fmla="*/ 1526876 w 3795623"/>
              <a:gd name="connsiteY62" fmla="*/ 655608 h 3985404"/>
              <a:gd name="connsiteX63" fmla="*/ 1811548 w 3795623"/>
              <a:gd name="connsiteY63" fmla="*/ 327804 h 3985404"/>
              <a:gd name="connsiteX64" fmla="*/ 1966823 w 3795623"/>
              <a:gd name="connsiteY64" fmla="*/ 103517 h 3985404"/>
              <a:gd name="connsiteX65" fmla="*/ 2001329 w 3795623"/>
              <a:gd name="connsiteY65" fmla="*/ 0 h 3985404"/>
              <a:gd name="connsiteX0" fmla="*/ 2001329 w 3795623"/>
              <a:gd name="connsiteY0" fmla="*/ 0 h 3985404"/>
              <a:gd name="connsiteX1" fmla="*/ 2268748 w 3795623"/>
              <a:gd name="connsiteY1" fmla="*/ 189781 h 3985404"/>
              <a:gd name="connsiteX2" fmla="*/ 2380891 w 3795623"/>
              <a:gd name="connsiteY2" fmla="*/ 336430 h 3985404"/>
              <a:gd name="connsiteX3" fmla="*/ 2467155 w 3795623"/>
              <a:gd name="connsiteY3" fmla="*/ 284672 h 3985404"/>
              <a:gd name="connsiteX4" fmla="*/ 2613804 w 3795623"/>
              <a:gd name="connsiteY4" fmla="*/ 336430 h 3985404"/>
              <a:gd name="connsiteX5" fmla="*/ 3122763 w 3795623"/>
              <a:gd name="connsiteY5" fmla="*/ 785004 h 3985404"/>
              <a:gd name="connsiteX6" fmla="*/ 3252159 w 3795623"/>
              <a:gd name="connsiteY6" fmla="*/ 914400 h 3985404"/>
              <a:gd name="connsiteX7" fmla="*/ 3416061 w 3795623"/>
              <a:gd name="connsiteY7" fmla="*/ 1121434 h 3985404"/>
              <a:gd name="connsiteX8" fmla="*/ 3519578 w 3795623"/>
              <a:gd name="connsiteY8" fmla="*/ 1302589 h 3985404"/>
              <a:gd name="connsiteX9" fmla="*/ 3562710 w 3795623"/>
              <a:gd name="connsiteY9" fmla="*/ 1716657 h 3985404"/>
              <a:gd name="connsiteX10" fmla="*/ 3545457 w 3795623"/>
              <a:gd name="connsiteY10" fmla="*/ 2053087 h 3985404"/>
              <a:gd name="connsiteX11" fmla="*/ 3510951 w 3795623"/>
              <a:gd name="connsiteY11" fmla="*/ 2242868 h 3985404"/>
              <a:gd name="connsiteX12" fmla="*/ 3545457 w 3795623"/>
              <a:gd name="connsiteY12" fmla="*/ 2303253 h 3985404"/>
              <a:gd name="connsiteX13" fmla="*/ 3519578 w 3795623"/>
              <a:gd name="connsiteY13" fmla="*/ 2665563 h 3985404"/>
              <a:gd name="connsiteX14" fmla="*/ 3485072 w 3795623"/>
              <a:gd name="connsiteY14" fmla="*/ 2863970 h 3985404"/>
              <a:gd name="connsiteX15" fmla="*/ 3424687 w 3795623"/>
              <a:gd name="connsiteY15" fmla="*/ 3045125 h 3985404"/>
              <a:gd name="connsiteX16" fmla="*/ 3459193 w 3795623"/>
              <a:gd name="connsiteY16" fmla="*/ 3321170 h 3985404"/>
              <a:gd name="connsiteX17" fmla="*/ 3510951 w 3795623"/>
              <a:gd name="connsiteY17" fmla="*/ 3416061 h 3985404"/>
              <a:gd name="connsiteX18" fmla="*/ 3631721 w 3795623"/>
              <a:gd name="connsiteY18" fmla="*/ 3571336 h 3985404"/>
              <a:gd name="connsiteX19" fmla="*/ 3795623 w 3795623"/>
              <a:gd name="connsiteY19" fmla="*/ 3881887 h 3985404"/>
              <a:gd name="connsiteX20" fmla="*/ 3648974 w 3795623"/>
              <a:gd name="connsiteY20" fmla="*/ 3985404 h 3985404"/>
              <a:gd name="connsiteX21" fmla="*/ 3368642 w 3795623"/>
              <a:gd name="connsiteY21" fmla="*/ 3859448 h 3985404"/>
              <a:gd name="connsiteX22" fmla="*/ 3284751 w 3795623"/>
              <a:gd name="connsiteY22" fmla="*/ 3740273 h 3985404"/>
              <a:gd name="connsiteX23" fmla="*/ 3071004 w 3795623"/>
              <a:gd name="connsiteY23" fmla="*/ 3873261 h 3985404"/>
              <a:gd name="connsiteX24" fmla="*/ 2843808 w 3795623"/>
              <a:gd name="connsiteY24" fmla="*/ 3960440 h 3985404"/>
              <a:gd name="connsiteX25" fmla="*/ 2720761 w 3795623"/>
              <a:gd name="connsiteY25" fmla="*/ 3773637 h 3985404"/>
              <a:gd name="connsiteX26" fmla="*/ 2483768 w 3795623"/>
              <a:gd name="connsiteY26" fmla="*/ 3744416 h 3985404"/>
              <a:gd name="connsiteX27" fmla="*/ 1979712 w 3795623"/>
              <a:gd name="connsiteY27" fmla="*/ 3600400 h 3985404"/>
              <a:gd name="connsiteX28" fmla="*/ 1691680 w 3795623"/>
              <a:gd name="connsiteY28" fmla="*/ 3600400 h 3985404"/>
              <a:gd name="connsiteX29" fmla="*/ 1475656 w 3795623"/>
              <a:gd name="connsiteY29" fmla="*/ 3600400 h 3985404"/>
              <a:gd name="connsiteX30" fmla="*/ 1187624 w 3795623"/>
              <a:gd name="connsiteY30" fmla="*/ 3600400 h 3985404"/>
              <a:gd name="connsiteX31" fmla="*/ 534838 w 3795623"/>
              <a:gd name="connsiteY31" fmla="*/ 3441940 h 3985404"/>
              <a:gd name="connsiteX32" fmla="*/ 552091 w 3795623"/>
              <a:gd name="connsiteY32" fmla="*/ 3407434 h 3985404"/>
              <a:gd name="connsiteX33" fmla="*/ 1035170 w 3795623"/>
              <a:gd name="connsiteY33" fmla="*/ 3372929 h 3985404"/>
              <a:gd name="connsiteX34" fmla="*/ 1311216 w 3795623"/>
              <a:gd name="connsiteY34" fmla="*/ 3278038 h 3985404"/>
              <a:gd name="connsiteX35" fmla="*/ 1388853 w 3795623"/>
              <a:gd name="connsiteY35" fmla="*/ 3269412 h 3985404"/>
              <a:gd name="connsiteX36" fmla="*/ 1492370 w 3795623"/>
              <a:gd name="connsiteY36" fmla="*/ 3157268 h 3985404"/>
              <a:gd name="connsiteX37" fmla="*/ 1828800 w 3795623"/>
              <a:gd name="connsiteY37" fmla="*/ 2950234 h 3985404"/>
              <a:gd name="connsiteX38" fmla="*/ 1371600 w 3795623"/>
              <a:gd name="connsiteY38" fmla="*/ 2648310 h 3985404"/>
              <a:gd name="connsiteX39" fmla="*/ 1500997 w 3795623"/>
              <a:gd name="connsiteY39" fmla="*/ 2579298 h 3985404"/>
              <a:gd name="connsiteX40" fmla="*/ 1604514 w 3795623"/>
              <a:gd name="connsiteY40" fmla="*/ 2579298 h 3985404"/>
              <a:gd name="connsiteX41" fmla="*/ 1690778 w 3795623"/>
              <a:gd name="connsiteY41" fmla="*/ 2631057 h 3985404"/>
              <a:gd name="connsiteX42" fmla="*/ 1759789 w 3795623"/>
              <a:gd name="connsiteY42" fmla="*/ 2570672 h 3985404"/>
              <a:gd name="connsiteX43" fmla="*/ 1759789 w 3795623"/>
              <a:gd name="connsiteY43" fmla="*/ 2536166 h 3985404"/>
              <a:gd name="connsiteX44" fmla="*/ 1846053 w 3795623"/>
              <a:gd name="connsiteY44" fmla="*/ 2432649 h 3985404"/>
              <a:gd name="connsiteX45" fmla="*/ 1751163 w 3795623"/>
              <a:gd name="connsiteY45" fmla="*/ 2380891 h 3985404"/>
              <a:gd name="connsiteX46" fmla="*/ 1587261 w 3795623"/>
              <a:gd name="connsiteY46" fmla="*/ 2415397 h 3985404"/>
              <a:gd name="connsiteX47" fmla="*/ 1337095 w 3795623"/>
              <a:gd name="connsiteY47" fmla="*/ 2346385 h 3985404"/>
              <a:gd name="connsiteX48" fmla="*/ 1187624 w 3795623"/>
              <a:gd name="connsiteY48" fmla="*/ 2376264 h 3985404"/>
              <a:gd name="connsiteX49" fmla="*/ 1043608 w 3795623"/>
              <a:gd name="connsiteY49" fmla="*/ 2448272 h 3985404"/>
              <a:gd name="connsiteX50" fmla="*/ 827584 w 3795623"/>
              <a:gd name="connsiteY50" fmla="*/ 2448272 h 3985404"/>
              <a:gd name="connsiteX51" fmla="*/ 672861 w 3795623"/>
              <a:gd name="connsiteY51" fmla="*/ 2225615 h 3985404"/>
              <a:gd name="connsiteX52" fmla="*/ 577970 w 3795623"/>
              <a:gd name="connsiteY52" fmla="*/ 2165230 h 3985404"/>
              <a:gd name="connsiteX53" fmla="*/ 569344 w 3795623"/>
              <a:gd name="connsiteY53" fmla="*/ 2096219 h 3985404"/>
              <a:gd name="connsiteX54" fmla="*/ 215661 w 3795623"/>
              <a:gd name="connsiteY54" fmla="*/ 2070340 h 3985404"/>
              <a:gd name="connsiteX55" fmla="*/ 112144 w 3795623"/>
              <a:gd name="connsiteY55" fmla="*/ 2122098 h 3985404"/>
              <a:gd name="connsiteX56" fmla="*/ 17253 w 3795623"/>
              <a:gd name="connsiteY56" fmla="*/ 2053087 h 3985404"/>
              <a:gd name="connsiteX57" fmla="*/ 34506 w 3795623"/>
              <a:gd name="connsiteY57" fmla="*/ 1777042 h 3985404"/>
              <a:gd name="connsiteX58" fmla="*/ 0 w 3795623"/>
              <a:gd name="connsiteY58" fmla="*/ 1699404 h 3985404"/>
              <a:gd name="connsiteX59" fmla="*/ 34506 w 3795623"/>
              <a:gd name="connsiteY59" fmla="*/ 1621766 h 3985404"/>
              <a:gd name="connsiteX60" fmla="*/ 957533 w 3795623"/>
              <a:gd name="connsiteY60" fmla="*/ 1190446 h 3985404"/>
              <a:gd name="connsiteX61" fmla="*/ 1173193 w 3795623"/>
              <a:gd name="connsiteY61" fmla="*/ 1009291 h 3985404"/>
              <a:gd name="connsiteX62" fmla="*/ 1526876 w 3795623"/>
              <a:gd name="connsiteY62" fmla="*/ 655608 h 3985404"/>
              <a:gd name="connsiteX63" fmla="*/ 1811548 w 3795623"/>
              <a:gd name="connsiteY63" fmla="*/ 327804 h 3985404"/>
              <a:gd name="connsiteX64" fmla="*/ 1966823 w 3795623"/>
              <a:gd name="connsiteY64" fmla="*/ 103517 h 3985404"/>
              <a:gd name="connsiteX65" fmla="*/ 2001329 w 3795623"/>
              <a:gd name="connsiteY65" fmla="*/ 0 h 3985404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562710 w 3795623"/>
              <a:gd name="connsiteY9" fmla="*/ 1716657 h 3961286"/>
              <a:gd name="connsiteX10" fmla="*/ 3545457 w 3795623"/>
              <a:gd name="connsiteY10" fmla="*/ 2053087 h 3961286"/>
              <a:gd name="connsiteX11" fmla="*/ 3510951 w 3795623"/>
              <a:gd name="connsiteY11" fmla="*/ 2242868 h 3961286"/>
              <a:gd name="connsiteX12" fmla="*/ 3545457 w 3795623"/>
              <a:gd name="connsiteY12" fmla="*/ 2303253 h 3961286"/>
              <a:gd name="connsiteX13" fmla="*/ 3519578 w 3795623"/>
              <a:gd name="connsiteY13" fmla="*/ 2665563 h 3961286"/>
              <a:gd name="connsiteX14" fmla="*/ 3485072 w 3795623"/>
              <a:gd name="connsiteY14" fmla="*/ 2863970 h 3961286"/>
              <a:gd name="connsiteX15" fmla="*/ 3424687 w 3795623"/>
              <a:gd name="connsiteY15" fmla="*/ 3045125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569344 w 3795623"/>
              <a:gd name="connsiteY53" fmla="*/ 2096219 h 3961286"/>
              <a:gd name="connsiteX54" fmla="*/ 215661 w 3795623"/>
              <a:gd name="connsiteY54" fmla="*/ 2070340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562710 w 3795623"/>
              <a:gd name="connsiteY9" fmla="*/ 1716657 h 3961286"/>
              <a:gd name="connsiteX10" fmla="*/ 3545457 w 3795623"/>
              <a:gd name="connsiteY10" fmla="*/ 2053087 h 3961286"/>
              <a:gd name="connsiteX11" fmla="*/ 3510951 w 3795623"/>
              <a:gd name="connsiteY11" fmla="*/ 2242868 h 3961286"/>
              <a:gd name="connsiteX12" fmla="*/ 3545457 w 3795623"/>
              <a:gd name="connsiteY12" fmla="*/ 2303253 h 3961286"/>
              <a:gd name="connsiteX13" fmla="*/ 3519578 w 3795623"/>
              <a:gd name="connsiteY13" fmla="*/ 2665563 h 3961286"/>
              <a:gd name="connsiteX14" fmla="*/ 3485072 w 3795623"/>
              <a:gd name="connsiteY14" fmla="*/ 286397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569344 w 3795623"/>
              <a:gd name="connsiteY53" fmla="*/ 2096219 h 3961286"/>
              <a:gd name="connsiteX54" fmla="*/ 215661 w 3795623"/>
              <a:gd name="connsiteY54" fmla="*/ 2070340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562710 w 3795623"/>
              <a:gd name="connsiteY9" fmla="*/ 1716657 h 3961286"/>
              <a:gd name="connsiteX10" fmla="*/ 3545457 w 3795623"/>
              <a:gd name="connsiteY10" fmla="*/ 2053087 h 3961286"/>
              <a:gd name="connsiteX11" fmla="*/ 3510951 w 3795623"/>
              <a:gd name="connsiteY11" fmla="*/ 2242868 h 3961286"/>
              <a:gd name="connsiteX12" fmla="*/ 3545457 w 3795623"/>
              <a:gd name="connsiteY12" fmla="*/ 2303253 h 3961286"/>
              <a:gd name="connsiteX13" fmla="*/ 3519578 w 3795623"/>
              <a:gd name="connsiteY13" fmla="*/ 2665563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569344 w 3795623"/>
              <a:gd name="connsiteY53" fmla="*/ 2096219 h 3961286"/>
              <a:gd name="connsiteX54" fmla="*/ 215661 w 3795623"/>
              <a:gd name="connsiteY54" fmla="*/ 2070340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562710 w 3795623"/>
              <a:gd name="connsiteY9" fmla="*/ 1716657 h 3961286"/>
              <a:gd name="connsiteX10" fmla="*/ 3545457 w 3795623"/>
              <a:gd name="connsiteY10" fmla="*/ 2053087 h 3961286"/>
              <a:gd name="connsiteX11" fmla="*/ 3510951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569344 w 3795623"/>
              <a:gd name="connsiteY53" fmla="*/ 2096219 h 3961286"/>
              <a:gd name="connsiteX54" fmla="*/ 215661 w 3795623"/>
              <a:gd name="connsiteY54" fmla="*/ 2070340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562710 w 3795623"/>
              <a:gd name="connsiteY9" fmla="*/ 1716657 h 3961286"/>
              <a:gd name="connsiteX10" fmla="*/ 3545457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569344 w 3795623"/>
              <a:gd name="connsiteY53" fmla="*/ 2096219 h 3961286"/>
              <a:gd name="connsiteX54" fmla="*/ 215661 w 3795623"/>
              <a:gd name="connsiteY54" fmla="*/ 2070340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562710 w 3795623"/>
              <a:gd name="connsiteY9" fmla="*/ 1716657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569344 w 3795623"/>
              <a:gd name="connsiteY53" fmla="*/ 2096219 h 3961286"/>
              <a:gd name="connsiteX54" fmla="*/ 215661 w 3795623"/>
              <a:gd name="connsiteY54" fmla="*/ 2070340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569344 w 3795623"/>
              <a:gd name="connsiteY53" fmla="*/ 2096219 h 3961286"/>
              <a:gd name="connsiteX54" fmla="*/ 215661 w 3795623"/>
              <a:gd name="connsiteY54" fmla="*/ 2070340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569344 w 3795623"/>
              <a:gd name="connsiteY53" fmla="*/ 2096219 h 3961286"/>
              <a:gd name="connsiteX54" fmla="*/ 194143 w 3795623"/>
              <a:gd name="connsiteY54" fmla="*/ 2134508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51163 w 3795623"/>
              <a:gd name="connsiteY45" fmla="*/ 2380891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473887 w 3795623"/>
              <a:gd name="connsiteY53" fmla="*/ 2104289 h 3961286"/>
              <a:gd name="connsiteX54" fmla="*/ 194143 w 3795623"/>
              <a:gd name="connsiteY54" fmla="*/ 2134508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45758 w 3795623"/>
              <a:gd name="connsiteY45" fmla="*/ 2414414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473887 w 3795623"/>
              <a:gd name="connsiteY53" fmla="*/ 2104289 h 3961286"/>
              <a:gd name="connsiteX54" fmla="*/ 194143 w 3795623"/>
              <a:gd name="connsiteY54" fmla="*/ 2134508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45758 w 3795623"/>
              <a:gd name="connsiteY45" fmla="*/ 2414414 h 3961286"/>
              <a:gd name="connsiteX46" fmla="*/ 1587261 w 3795623"/>
              <a:gd name="connsiteY46" fmla="*/ 2415397 h 3961286"/>
              <a:gd name="connsiteX47" fmla="*/ 1337095 w 3795623"/>
              <a:gd name="connsiteY47" fmla="*/ 2346385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473887 w 3795623"/>
              <a:gd name="connsiteY53" fmla="*/ 2104289 h 3961286"/>
              <a:gd name="connsiteX54" fmla="*/ 194143 w 3795623"/>
              <a:gd name="connsiteY54" fmla="*/ 2134508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45758 w 3795623"/>
              <a:gd name="connsiteY45" fmla="*/ 2414414 h 3961286"/>
              <a:gd name="connsiteX46" fmla="*/ 1587261 w 3795623"/>
              <a:gd name="connsiteY46" fmla="*/ 2415397 h 3961286"/>
              <a:gd name="connsiteX47" fmla="*/ 1307924 w 3795623"/>
              <a:gd name="connsiteY47" fmla="*/ 2366972 h 3961286"/>
              <a:gd name="connsiteX48" fmla="*/ 1187624 w 3795623"/>
              <a:gd name="connsiteY48" fmla="*/ 237626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473887 w 3795623"/>
              <a:gd name="connsiteY53" fmla="*/ 2104289 h 3961286"/>
              <a:gd name="connsiteX54" fmla="*/ 194143 w 3795623"/>
              <a:gd name="connsiteY54" fmla="*/ 2134508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45758 w 3795623"/>
              <a:gd name="connsiteY45" fmla="*/ 2414414 h 3961286"/>
              <a:gd name="connsiteX46" fmla="*/ 1587261 w 3795623"/>
              <a:gd name="connsiteY46" fmla="*/ 2415397 h 3961286"/>
              <a:gd name="connsiteX47" fmla="*/ 1307924 w 3795623"/>
              <a:gd name="connsiteY47" fmla="*/ 2366972 h 3961286"/>
              <a:gd name="connsiteX48" fmla="*/ 1187624 w 3795623"/>
              <a:gd name="connsiteY48" fmla="*/ 2370524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473887 w 3795623"/>
              <a:gd name="connsiteY53" fmla="*/ 2104289 h 3961286"/>
              <a:gd name="connsiteX54" fmla="*/ 194143 w 3795623"/>
              <a:gd name="connsiteY54" fmla="*/ 2134508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45758 w 3795623"/>
              <a:gd name="connsiteY45" fmla="*/ 2414414 h 3961286"/>
              <a:gd name="connsiteX46" fmla="*/ 1587261 w 3795623"/>
              <a:gd name="connsiteY46" fmla="*/ 2415397 h 3961286"/>
              <a:gd name="connsiteX47" fmla="*/ 1307924 w 3795623"/>
              <a:gd name="connsiteY47" fmla="*/ 2366972 h 3961286"/>
              <a:gd name="connsiteX48" fmla="*/ 1043608 w 3795623"/>
              <a:gd name="connsiteY48" fmla="*/ 2448272 h 3961286"/>
              <a:gd name="connsiteX49" fmla="*/ 827584 w 3795623"/>
              <a:gd name="connsiteY49" fmla="*/ 2448272 h 3961286"/>
              <a:gd name="connsiteX50" fmla="*/ 672861 w 3795623"/>
              <a:gd name="connsiteY50" fmla="*/ 2225615 h 3961286"/>
              <a:gd name="connsiteX51" fmla="*/ 577970 w 3795623"/>
              <a:gd name="connsiteY51" fmla="*/ 2165230 h 3961286"/>
              <a:gd name="connsiteX52" fmla="*/ 473887 w 3795623"/>
              <a:gd name="connsiteY52" fmla="*/ 2104289 h 3961286"/>
              <a:gd name="connsiteX53" fmla="*/ 194143 w 3795623"/>
              <a:gd name="connsiteY53" fmla="*/ 2134508 h 3961286"/>
              <a:gd name="connsiteX54" fmla="*/ 112144 w 3795623"/>
              <a:gd name="connsiteY54" fmla="*/ 2122098 h 3961286"/>
              <a:gd name="connsiteX55" fmla="*/ 17253 w 3795623"/>
              <a:gd name="connsiteY55" fmla="*/ 2053087 h 3961286"/>
              <a:gd name="connsiteX56" fmla="*/ 34506 w 3795623"/>
              <a:gd name="connsiteY56" fmla="*/ 1777042 h 3961286"/>
              <a:gd name="connsiteX57" fmla="*/ 0 w 3795623"/>
              <a:gd name="connsiteY57" fmla="*/ 1699404 h 3961286"/>
              <a:gd name="connsiteX58" fmla="*/ 34506 w 3795623"/>
              <a:gd name="connsiteY58" fmla="*/ 1621766 h 3961286"/>
              <a:gd name="connsiteX59" fmla="*/ 957533 w 3795623"/>
              <a:gd name="connsiteY59" fmla="*/ 1190446 h 3961286"/>
              <a:gd name="connsiteX60" fmla="*/ 1173193 w 3795623"/>
              <a:gd name="connsiteY60" fmla="*/ 1009291 h 3961286"/>
              <a:gd name="connsiteX61" fmla="*/ 1526876 w 3795623"/>
              <a:gd name="connsiteY61" fmla="*/ 655608 h 3961286"/>
              <a:gd name="connsiteX62" fmla="*/ 1811548 w 3795623"/>
              <a:gd name="connsiteY62" fmla="*/ 327804 h 3961286"/>
              <a:gd name="connsiteX63" fmla="*/ 1966823 w 3795623"/>
              <a:gd name="connsiteY63" fmla="*/ 103517 h 3961286"/>
              <a:gd name="connsiteX64" fmla="*/ 2001329 w 3795623"/>
              <a:gd name="connsiteY64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45758 w 3795623"/>
              <a:gd name="connsiteY45" fmla="*/ 2414414 h 3961286"/>
              <a:gd name="connsiteX46" fmla="*/ 1587261 w 3795623"/>
              <a:gd name="connsiteY46" fmla="*/ 2415397 h 3961286"/>
              <a:gd name="connsiteX47" fmla="*/ 1307924 w 3795623"/>
              <a:gd name="connsiteY47" fmla="*/ 2366972 h 3961286"/>
              <a:gd name="connsiteX48" fmla="*/ 1150247 w 3795623"/>
              <a:gd name="connsiteY48" fmla="*/ 2413051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473887 w 3795623"/>
              <a:gd name="connsiteY53" fmla="*/ 2104289 h 3961286"/>
              <a:gd name="connsiteX54" fmla="*/ 194143 w 3795623"/>
              <a:gd name="connsiteY54" fmla="*/ 2134508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  <a:gd name="connsiteX0" fmla="*/ 2001329 w 3795623"/>
              <a:gd name="connsiteY0" fmla="*/ 0 h 3961286"/>
              <a:gd name="connsiteX1" fmla="*/ 2268748 w 3795623"/>
              <a:gd name="connsiteY1" fmla="*/ 189781 h 3961286"/>
              <a:gd name="connsiteX2" fmla="*/ 2380891 w 3795623"/>
              <a:gd name="connsiteY2" fmla="*/ 336430 h 3961286"/>
              <a:gd name="connsiteX3" fmla="*/ 2467155 w 3795623"/>
              <a:gd name="connsiteY3" fmla="*/ 284672 h 3961286"/>
              <a:gd name="connsiteX4" fmla="*/ 2613804 w 3795623"/>
              <a:gd name="connsiteY4" fmla="*/ 336430 h 3961286"/>
              <a:gd name="connsiteX5" fmla="*/ 3122763 w 3795623"/>
              <a:gd name="connsiteY5" fmla="*/ 785004 h 3961286"/>
              <a:gd name="connsiteX6" fmla="*/ 3252159 w 3795623"/>
              <a:gd name="connsiteY6" fmla="*/ 914400 h 3961286"/>
              <a:gd name="connsiteX7" fmla="*/ 3416061 w 3795623"/>
              <a:gd name="connsiteY7" fmla="*/ 1121434 h 3961286"/>
              <a:gd name="connsiteX8" fmla="*/ 3519578 w 3795623"/>
              <a:gd name="connsiteY8" fmla="*/ 1302589 h 3961286"/>
              <a:gd name="connsiteX9" fmla="*/ 3605934 w 3795623"/>
              <a:gd name="connsiteY9" fmla="*/ 1703300 h 3961286"/>
              <a:gd name="connsiteX10" fmla="*/ 3601555 w 3795623"/>
              <a:gd name="connsiteY10" fmla="*/ 2053087 h 3961286"/>
              <a:gd name="connsiteX11" fmla="*/ 3572659 w 3795623"/>
              <a:gd name="connsiteY11" fmla="*/ 2242868 h 3961286"/>
              <a:gd name="connsiteX12" fmla="*/ 3545457 w 3795623"/>
              <a:gd name="connsiteY12" fmla="*/ 2303253 h 3961286"/>
              <a:gd name="connsiteX13" fmla="*/ 3567492 w 3795623"/>
              <a:gd name="connsiteY13" fmla="*/ 2658551 h 3961286"/>
              <a:gd name="connsiteX14" fmla="*/ 3546780 w 3795623"/>
              <a:gd name="connsiteY14" fmla="*/ 2858360 h 3961286"/>
              <a:gd name="connsiteX15" fmla="*/ 3477291 w 3795623"/>
              <a:gd name="connsiteY15" fmla="*/ 3048321 h 3961286"/>
              <a:gd name="connsiteX16" fmla="*/ 3459193 w 3795623"/>
              <a:gd name="connsiteY16" fmla="*/ 3321170 h 3961286"/>
              <a:gd name="connsiteX17" fmla="*/ 3510951 w 3795623"/>
              <a:gd name="connsiteY17" fmla="*/ 3416061 h 3961286"/>
              <a:gd name="connsiteX18" fmla="*/ 3631721 w 3795623"/>
              <a:gd name="connsiteY18" fmla="*/ 3571336 h 3961286"/>
              <a:gd name="connsiteX19" fmla="*/ 3795623 w 3795623"/>
              <a:gd name="connsiteY19" fmla="*/ 3881887 h 3961286"/>
              <a:gd name="connsiteX20" fmla="*/ 3670678 w 3795623"/>
              <a:gd name="connsiteY20" fmla="*/ 3961286 h 3961286"/>
              <a:gd name="connsiteX21" fmla="*/ 3368642 w 3795623"/>
              <a:gd name="connsiteY21" fmla="*/ 3859448 h 3961286"/>
              <a:gd name="connsiteX22" fmla="*/ 3284751 w 3795623"/>
              <a:gd name="connsiteY22" fmla="*/ 3740273 h 3961286"/>
              <a:gd name="connsiteX23" fmla="*/ 3071004 w 3795623"/>
              <a:gd name="connsiteY23" fmla="*/ 3873261 h 3961286"/>
              <a:gd name="connsiteX24" fmla="*/ 2843808 w 3795623"/>
              <a:gd name="connsiteY24" fmla="*/ 3960440 h 3961286"/>
              <a:gd name="connsiteX25" fmla="*/ 2720761 w 3795623"/>
              <a:gd name="connsiteY25" fmla="*/ 3773637 h 3961286"/>
              <a:gd name="connsiteX26" fmla="*/ 2483768 w 3795623"/>
              <a:gd name="connsiteY26" fmla="*/ 3744416 h 3961286"/>
              <a:gd name="connsiteX27" fmla="*/ 1979712 w 3795623"/>
              <a:gd name="connsiteY27" fmla="*/ 3600400 h 3961286"/>
              <a:gd name="connsiteX28" fmla="*/ 1691680 w 3795623"/>
              <a:gd name="connsiteY28" fmla="*/ 3600400 h 3961286"/>
              <a:gd name="connsiteX29" fmla="*/ 1475656 w 3795623"/>
              <a:gd name="connsiteY29" fmla="*/ 3600400 h 3961286"/>
              <a:gd name="connsiteX30" fmla="*/ 1187624 w 3795623"/>
              <a:gd name="connsiteY30" fmla="*/ 3600400 h 3961286"/>
              <a:gd name="connsiteX31" fmla="*/ 534838 w 3795623"/>
              <a:gd name="connsiteY31" fmla="*/ 3441940 h 3961286"/>
              <a:gd name="connsiteX32" fmla="*/ 552091 w 3795623"/>
              <a:gd name="connsiteY32" fmla="*/ 3407434 h 3961286"/>
              <a:gd name="connsiteX33" fmla="*/ 1035170 w 3795623"/>
              <a:gd name="connsiteY33" fmla="*/ 3372929 h 3961286"/>
              <a:gd name="connsiteX34" fmla="*/ 1311216 w 3795623"/>
              <a:gd name="connsiteY34" fmla="*/ 3278038 h 3961286"/>
              <a:gd name="connsiteX35" fmla="*/ 1388853 w 3795623"/>
              <a:gd name="connsiteY35" fmla="*/ 3269412 h 3961286"/>
              <a:gd name="connsiteX36" fmla="*/ 1492370 w 3795623"/>
              <a:gd name="connsiteY36" fmla="*/ 3157268 h 3961286"/>
              <a:gd name="connsiteX37" fmla="*/ 1828800 w 3795623"/>
              <a:gd name="connsiteY37" fmla="*/ 2950234 h 3961286"/>
              <a:gd name="connsiteX38" fmla="*/ 1371600 w 3795623"/>
              <a:gd name="connsiteY38" fmla="*/ 2648310 h 3961286"/>
              <a:gd name="connsiteX39" fmla="*/ 1500997 w 3795623"/>
              <a:gd name="connsiteY39" fmla="*/ 2579298 h 3961286"/>
              <a:gd name="connsiteX40" fmla="*/ 1604514 w 3795623"/>
              <a:gd name="connsiteY40" fmla="*/ 2579298 h 3961286"/>
              <a:gd name="connsiteX41" fmla="*/ 1690778 w 3795623"/>
              <a:gd name="connsiteY41" fmla="*/ 2631057 h 3961286"/>
              <a:gd name="connsiteX42" fmla="*/ 1759789 w 3795623"/>
              <a:gd name="connsiteY42" fmla="*/ 2570672 h 3961286"/>
              <a:gd name="connsiteX43" fmla="*/ 1759789 w 3795623"/>
              <a:gd name="connsiteY43" fmla="*/ 2536166 h 3961286"/>
              <a:gd name="connsiteX44" fmla="*/ 1846053 w 3795623"/>
              <a:gd name="connsiteY44" fmla="*/ 2432649 h 3961286"/>
              <a:gd name="connsiteX45" fmla="*/ 1745758 w 3795623"/>
              <a:gd name="connsiteY45" fmla="*/ 2414414 h 3961286"/>
              <a:gd name="connsiteX46" fmla="*/ 1587261 w 3795623"/>
              <a:gd name="connsiteY46" fmla="*/ 2415397 h 3961286"/>
              <a:gd name="connsiteX47" fmla="*/ 1307924 w 3795623"/>
              <a:gd name="connsiteY47" fmla="*/ 2366972 h 3961286"/>
              <a:gd name="connsiteX48" fmla="*/ 1163748 w 3795623"/>
              <a:gd name="connsiteY48" fmla="*/ 2430270 h 3961286"/>
              <a:gd name="connsiteX49" fmla="*/ 1043608 w 3795623"/>
              <a:gd name="connsiteY49" fmla="*/ 2448272 h 3961286"/>
              <a:gd name="connsiteX50" fmla="*/ 827584 w 3795623"/>
              <a:gd name="connsiteY50" fmla="*/ 2448272 h 3961286"/>
              <a:gd name="connsiteX51" fmla="*/ 672861 w 3795623"/>
              <a:gd name="connsiteY51" fmla="*/ 2225615 h 3961286"/>
              <a:gd name="connsiteX52" fmla="*/ 577970 w 3795623"/>
              <a:gd name="connsiteY52" fmla="*/ 2165230 h 3961286"/>
              <a:gd name="connsiteX53" fmla="*/ 473887 w 3795623"/>
              <a:gd name="connsiteY53" fmla="*/ 2104289 h 3961286"/>
              <a:gd name="connsiteX54" fmla="*/ 194143 w 3795623"/>
              <a:gd name="connsiteY54" fmla="*/ 2134508 h 3961286"/>
              <a:gd name="connsiteX55" fmla="*/ 112144 w 3795623"/>
              <a:gd name="connsiteY55" fmla="*/ 2122098 h 3961286"/>
              <a:gd name="connsiteX56" fmla="*/ 17253 w 3795623"/>
              <a:gd name="connsiteY56" fmla="*/ 2053087 h 3961286"/>
              <a:gd name="connsiteX57" fmla="*/ 34506 w 3795623"/>
              <a:gd name="connsiteY57" fmla="*/ 1777042 h 3961286"/>
              <a:gd name="connsiteX58" fmla="*/ 0 w 3795623"/>
              <a:gd name="connsiteY58" fmla="*/ 1699404 h 3961286"/>
              <a:gd name="connsiteX59" fmla="*/ 34506 w 3795623"/>
              <a:gd name="connsiteY59" fmla="*/ 1621766 h 3961286"/>
              <a:gd name="connsiteX60" fmla="*/ 957533 w 3795623"/>
              <a:gd name="connsiteY60" fmla="*/ 1190446 h 3961286"/>
              <a:gd name="connsiteX61" fmla="*/ 1173193 w 3795623"/>
              <a:gd name="connsiteY61" fmla="*/ 1009291 h 3961286"/>
              <a:gd name="connsiteX62" fmla="*/ 1526876 w 3795623"/>
              <a:gd name="connsiteY62" fmla="*/ 655608 h 3961286"/>
              <a:gd name="connsiteX63" fmla="*/ 1811548 w 3795623"/>
              <a:gd name="connsiteY63" fmla="*/ 327804 h 3961286"/>
              <a:gd name="connsiteX64" fmla="*/ 1966823 w 3795623"/>
              <a:gd name="connsiteY64" fmla="*/ 103517 h 3961286"/>
              <a:gd name="connsiteX65" fmla="*/ 2001329 w 3795623"/>
              <a:gd name="connsiteY65" fmla="*/ 0 h 396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795623" h="3961286">
                <a:moveTo>
                  <a:pt x="2001329" y="0"/>
                </a:moveTo>
                <a:lnTo>
                  <a:pt x="2268748" y="189781"/>
                </a:lnTo>
                <a:lnTo>
                  <a:pt x="2380891" y="336430"/>
                </a:lnTo>
                <a:lnTo>
                  <a:pt x="2467155" y="284672"/>
                </a:lnTo>
                <a:lnTo>
                  <a:pt x="2613804" y="336430"/>
                </a:lnTo>
                <a:lnTo>
                  <a:pt x="3122763" y="785004"/>
                </a:lnTo>
                <a:lnTo>
                  <a:pt x="3252159" y="914400"/>
                </a:lnTo>
                <a:lnTo>
                  <a:pt x="3416061" y="1121434"/>
                </a:lnTo>
                <a:lnTo>
                  <a:pt x="3519578" y="1302589"/>
                </a:lnTo>
                <a:lnTo>
                  <a:pt x="3605934" y="1703300"/>
                </a:lnTo>
                <a:cubicBezTo>
                  <a:pt x="3604474" y="1819896"/>
                  <a:pt x="3603015" y="1936491"/>
                  <a:pt x="3601555" y="2053087"/>
                </a:cubicBezTo>
                <a:lnTo>
                  <a:pt x="3572659" y="2242868"/>
                </a:lnTo>
                <a:lnTo>
                  <a:pt x="3545457" y="2303253"/>
                </a:lnTo>
                <a:lnTo>
                  <a:pt x="3567492" y="2658551"/>
                </a:lnTo>
                <a:lnTo>
                  <a:pt x="3546780" y="2858360"/>
                </a:lnTo>
                <a:lnTo>
                  <a:pt x="3477291" y="3048321"/>
                </a:lnTo>
                <a:lnTo>
                  <a:pt x="3459193" y="3321170"/>
                </a:lnTo>
                <a:lnTo>
                  <a:pt x="3510951" y="3416061"/>
                </a:lnTo>
                <a:lnTo>
                  <a:pt x="3631721" y="3571336"/>
                </a:lnTo>
                <a:lnTo>
                  <a:pt x="3795623" y="3881887"/>
                </a:lnTo>
                <a:lnTo>
                  <a:pt x="3670678" y="3961286"/>
                </a:lnTo>
                <a:lnTo>
                  <a:pt x="3368642" y="3859448"/>
                </a:lnTo>
                <a:lnTo>
                  <a:pt x="3284751" y="3740273"/>
                </a:lnTo>
                <a:lnTo>
                  <a:pt x="3071004" y="3873261"/>
                </a:lnTo>
                <a:lnTo>
                  <a:pt x="2843808" y="3960440"/>
                </a:lnTo>
                <a:lnTo>
                  <a:pt x="2720761" y="3773637"/>
                </a:lnTo>
                <a:lnTo>
                  <a:pt x="2483768" y="3744416"/>
                </a:lnTo>
                <a:lnTo>
                  <a:pt x="1979712" y="3600400"/>
                </a:lnTo>
                <a:lnTo>
                  <a:pt x="1691680" y="3600400"/>
                </a:lnTo>
                <a:lnTo>
                  <a:pt x="1475656" y="3600400"/>
                </a:lnTo>
                <a:lnTo>
                  <a:pt x="1187624" y="3600400"/>
                </a:lnTo>
                <a:lnTo>
                  <a:pt x="534838" y="3441940"/>
                </a:lnTo>
                <a:lnTo>
                  <a:pt x="552091" y="3407434"/>
                </a:lnTo>
                <a:lnTo>
                  <a:pt x="1035170" y="3372929"/>
                </a:lnTo>
                <a:lnTo>
                  <a:pt x="1311216" y="3278038"/>
                </a:lnTo>
                <a:lnTo>
                  <a:pt x="1388853" y="3269412"/>
                </a:lnTo>
                <a:lnTo>
                  <a:pt x="1492370" y="3157268"/>
                </a:lnTo>
                <a:lnTo>
                  <a:pt x="1828800" y="2950234"/>
                </a:lnTo>
                <a:lnTo>
                  <a:pt x="1371600" y="2648310"/>
                </a:lnTo>
                <a:lnTo>
                  <a:pt x="1500997" y="2579298"/>
                </a:lnTo>
                <a:lnTo>
                  <a:pt x="1604514" y="2579298"/>
                </a:lnTo>
                <a:lnTo>
                  <a:pt x="1690778" y="2631057"/>
                </a:lnTo>
                <a:lnTo>
                  <a:pt x="1759789" y="2570672"/>
                </a:lnTo>
                <a:lnTo>
                  <a:pt x="1759789" y="2536166"/>
                </a:lnTo>
                <a:lnTo>
                  <a:pt x="1846053" y="2432649"/>
                </a:lnTo>
                <a:lnTo>
                  <a:pt x="1745758" y="2414414"/>
                </a:lnTo>
                <a:cubicBezTo>
                  <a:pt x="1593461" y="2443804"/>
                  <a:pt x="1648908" y="2415397"/>
                  <a:pt x="1587261" y="2415397"/>
                </a:cubicBezTo>
                <a:lnTo>
                  <a:pt x="1307924" y="2366972"/>
                </a:lnTo>
                <a:lnTo>
                  <a:pt x="1163748" y="2430270"/>
                </a:lnTo>
                <a:lnTo>
                  <a:pt x="1043608" y="2448272"/>
                </a:lnTo>
                <a:lnTo>
                  <a:pt x="827584" y="2448272"/>
                </a:lnTo>
                <a:lnTo>
                  <a:pt x="672861" y="2225615"/>
                </a:lnTo>
                <a:lnTo>
                  <a:pt x="577970" y="2165230"/>
                </a:lnTo>
                <a:lnTo>
                  <a:pt x="473887" y="2104289"/>
                </a:lnTo>
                <a:lnTo>
                  <a:pt x="194143" y="2134508"/>
                </a:lnTo>
                <a:lnTo>
                  <a:pt x="112144" y="2122098"/>
                </a:lnTo>
                <a:lnTo>
                  <a:pt x="17253" y="2053087"/>
                </a:lnTo>
                <a:lnTo>
                  <a:pt x="34506" y="1777042"/>
                </a:lnTo>
                <a:lnTo>
                  <a:pt x="0" y="1699404"/>
                </a:lnTo>
                <a:lnTo>
                  <a:pt x="34506" y="1621766"/>
                </a:lnTo>
                <a:lnTo>
                  <a:pt x="957533" y="1190446"/>
                </a:lnTo>
                <a:lnTo>
                  <a:pt x="1173193" y="1009291"/>
                </a:lnTo>
                <a:lnTo>
                  <a:pt x="1526876" y="655608"/>
                </a:lnTo>
                <a:lnTo>
                  <a:pt x="1811548" y="327804"/>
                </a:lnTo>
                <a:lnTo>
                  <a:pt x="1966823" y="103517"/>
                </a:lnTo>
                <a:lnTo>
                  <a:pt x="2001329" y="0"/>
                </a:lnTo>
                <a:close/>
              </a:path>
            </a:pathLst>
          </a:custGeom>
          <a:solidFill>
            <a:srgbClr val="FFC000">
              <a:alpha val="65000"/>
            </a:srgbClr>
          </a:solidFill>
          <a:ln>
            <a:solidFill>
              <a:srgbClr val="FF0000">
                <a:alpha val="34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92" name="Полилиния 403"/>
          <p:cNvSpPr/>
          <p:nvPr/>
        </p:nvSpPr>
        <p:spPr>
          <a:xfrm>
            <a:off x="6252897" y="5270049"/>
            <a:ext cx="1843633" cy="1493223"/>
          </a:xfrm>
          <a:custGeom>
            <a:avLst/>
            <a:gdLst>
              <a:gd name="connsiteX0" fmla="*/ 0 w 1319841"/>
              <a:gd name="connsiteY0" fmla="*/ 595223 h 854015"/>
              <a:gd name="connsiteX1" fmla="*/ 258792 w 1319841"/>
              <a:gd name="connsiteY1" fmla="*/ 500332 h 854015"/>
              <a:gd name="connsiteX2" fmla="*/ 362309 w 1319841"/>
              <a:gd name="connsiteY2" fmla="*/ 569344 h 854015"/>
              <a:gd name="connsiteX3" fmla="*/ 526211 w 1319841"/>
              <a:gd name="connsiteY3" fmla="*/ 422695 h 854015"/>
              <a:gd name="connsiteX4" fmla="*/ 1276709 w 1319841"/>
              <a:gd name="connsiteY4" fmla="*/ 0 h 854015"/>
              <a:gd name="connsiteX5" fmla="*/ 1319841 w 1319841"/>
              <a:gd name="connsiteY5" fmla="*/ 155276 h 854015"/>
              <a:gd name="connsiteX6" fmla="*/ 1164566 w 1319841"/>
              <a:gd name="connsiteY6" fmla="*/ 198408 h 854015"/>
              <a:gd name="connsiteX7" fmla="*/ 474453 w 1319841"/>
              <a:gd name="connsiteY7" fmla="*/ 724619 h 854015"/>
              <a:gd name="connsiteX8" fmla="*/ 207034 w 1319841"/>
              <a:gd name="connsiteY8" fmla="*/ 854015 h 854015"/>
              <a:gd name="connsiteX9" fmla="*/ 103517 w 1319841"/>
              <a:gd name="connsiteY9" fmla="*/ 759125 h 854015"/>
              <a:gd name="connsiteX10" fmla="*/ 0 w 1319841"/>
              <a:gd name="connsiteY10" fmla="*/ 595223 h 854015"/>
              <a:gd name="connsiteX0" fmla="*/ 0 w 1319841"/>
              <a:gd name="connsiteY0" fmla="*/ 763655 h 1022447"/>
              <a:gd name="connsiteX1" fmla="*/ 258792 w 1319841"/>
              <a:gd name="connsiteY1" fmla="*/ 668764 h 1022447"/>
              <a:gd name="connsiteX2" fmla="*/ 362309 w 1319841"/>
              <a:gd name="connsiteY2" fmla="*/ 737776 h 1022447"/>
              <a:gd name="connsiteX3" fmla="*/ 323011 w 1319841"/>
              <a:gd name="connsiteY3" fmla="*/ 0 h 1022447"/>
              <a:gd name="connsiteX4" fmla="*/ 1276709 w 1319841"/>
              <a:gd name="connsiteY4" fmla="*/ 168432 h 1022447"/>
              <a:gd name="connsiteX5" fmla="*/ 1319841 w 1319841"/>
              <a:gd name="connsiteY5" fmla="*/ 323708 h 1022447"/>
              <a:gd name="connsiteX6" fmla="*/ 1164566 w 1319841"/>
              <a:gd name="connsiteY6" fmla="*/ 366840 h 1022447"/>
              <a:gd name="connsiteX7" fmla="*/ 474453 w 1319841"/>
              <a:gd name="connsiteY7" fmla="*/ 893051 h 1022447"/>
              <a:gd name="connsiteX8" fmla="*/ 207034 w 1319841"/>
              <a:gd name="connsiteY8" fmla="*/ 1022447 h 1022447"/>
              <a:gd name="connsiteX9" fmla="*/ 103517 w 1319841"/>
              <a:gd name="connsiteY9" fmla="*/ 927557 h 1022447"/>
              <a:gd name="connsiteX10" fmla="*/ 0 w 1319841"/>
              <a:gd name="connsiteY10" fmla="*/ 763655 h 1022447"/>
              <a:gd name="connsiteX0" fmla="*/ 0 w 1319841"/>
              <a:gd name="connsiteY0" fmla="*/ 808207 h 1066999"/>
              <a:gd name="connsiteX1" fmla="*/ 258792 w 1319841"/>
              <a:gd name="connsiteY1" fmla="*/ 713316 h 1066999"/>
              <a:gd name="connsiteX2" fmla="*/ 362309 w 1319841"/>
              <a:gd name="connsiteY2" fmla="*/ 782328 h 1066999"/>
              <a:gd name="connsiteX3" fmla="*/ 323011 w 1319841"/>
              <a:gd name="connsiteY3" fmla="*/ 44552 h 1066999"/>
              <a:gd name="connsiteX4" fmla="*/ 1276709 w 1319841"/>
              <a:gd name="connsiteY4" fmla="*/ 212984 h 1066999"/>
              <a:gd name="connsiteX5" fmla="*/ 1319841 w 1319841"/>
              <a:gd name="connsiteY5" fmla="*/ 368260 h 1066999"/>
              <a:gd name="connsiteX6" fmla="*/ 1164566 w 1319841"/>
              <a:gd name="connsiteY6" fmla="*/ 411392 h 1066999"/>
              <a:gd name="connsiteX7" fmla="*/ 474453 w 1319841"/>
              <a:gd name="connsiteY7" fmla="*/ 937603 h 1066999"/>
              <a:gd name="connsiteX8" fmla="*/ 207034 w 1319841"/>
              <a:gd name="connsiteY8" fmla="*/ 1066999 h 1066999"/>
              <a:gd name="connsiteX9" fmla="*/ 103517 w 1319841"/>
              <a:gd name="connsiteY9" fmla="*/ 972109 h 1066999"/>
              <a:gd name="connsiteX10" fmla="*/ 0 w 1319841"/>
              <a:gd name="connsiteY10" fmla="*/ 808207 h 1066999"/>
              <a:gd name="connsiteX0" fmla="*/ 0 w 1319841"/>
              <a:gd name="connsiteY0" fmla="*/ 865846 h 1124638"/>
              <a:gd name="connsiteX1" fmla="*/ 258792 w 1319841"/>
              <a:gd name="connsiteY1" fmla="*/ 770955 h 1124638"/>
              <a:gd name="connsiteX2" fmla="*/ 362309 w 1319841"/>
              <a:gd name="connsiteY2" fmla="*/ 839967 h 1124638"/>
              <a:gd name="connsiteX3" fmla="*/ 323011 w 1319841"/>
              <a:gd name="connsiteY3" fmla="*/ 102191 h 1124638"/>
              <a:gd name="connsiteX4" fmla="*/ 923280 w 1319841"/>
              <a:gd name="connsiteY4" fmla="*/ 17227 h 1124638"/>
              <a:gd name="connsiteX5" fmla="*/ 1276709 w 1319841"/>
              <a:gd name="connsiteY5" fmla="*/ 270623 h 1124638"/>
              <a:gd name="connsiteX6" fmla="*/ 1319841 w 1319841"/>
              <a:gd name="connsiteY6" fmla="*/ 425899 h 1124638"/>
              <a:gd name="connsiteX7" fmla="*/ 1164566 w 1319841"/>
              <a:gd name="connsiteY7" fmla="*/ 469031 h 1124638"/>
              <a:gd name="connsiteX8" fmla="*/ 474453 w 1319841"/>
              <a:gd name="connsiteY8" fmla="*/ 995242 h 1124638"/>
              <a:gd name="connsiteX9" fmla="*/ 207034 w 1319841"/>
              <a:gd name="connsiteY9" fmla="*/ 1124638 h 1124638"/>
              <a:gd name="connsiteX10" fmla="*/ 103517 w 1319841"/>
              <a:gd name="connsiteY10" fmla="*/ 1029748 h 1124638"/>
              <a:gd name="connsiteX11" fmla="*/ 0 w 1319841"/>
              <a:gd name="connsiteY11" fmla="*/ 865846 h 1124638"/>
              <a:gd name="connsiteX0" fmla="*/ 0 w 1319841"/>
              <a:gd name="connsiteY0" fmla="*/ 865846 h 1124638"/>
              <a:gd name="connsiteX1" fmla="*/ 258792 w 1319841"/>
              <a:gd name="connsiteY1" fmla="*/ 770955 h 1124638"/>
              <a:gd name="connsiteX2" fmla="*/ 177582 w 1319841"/>
              <a:gd name="connsiteY2" fmla="*/ 581349 h 1124638"/>
              <a:gd name="connsiteX3" fmla="*/ 323011 w 1319841"/>
              <a:gd name="connsiteY3" fmla="*/ 102191 h 1124638"/>
              <a:gd name="connsiteX4" fmla="*/ 923280 w 1319841"/>
              <a:gd name="connsiteY4" fmla="*/ 17227 h 1124638"/>
              <a:gd name="connsiteX5" fmla="*/ 1276709 w 1319841"/>
              <a:gd name="connsiteY5" fmla="*/ 270623 h 1124638"/>
              <a:gd name="connsiteX6" fmla="*/ 1319841 w 1319841"/>
              <a:gd name="connsiteY6" fmla="*/ 425899 h 1124638"/>
              <a:gd name="connsiteX7" fmla="*/ 1164566 w 1319841"/>
              <a:gd name="connsiteY7" fmla="*/ 469031 h 1124638"/>
              <a:gd name="connsiteX8" fmla="*/ 474453 w 1319841"/>
              <a:gd name="connsiteY8" fmla="*/ 995242 h 1124638"/>
              <a:gd name="connsiteX9" fmla="*/ 207034 w 1319841"/>
              <a:gd name="connsiteY9" fmla="*/ 1124638 h 1124638"/>
              <a:gd name="connsiteX10" fmla="*/ 103517 w 1319841"/>
              <a:gd name="connsiteY10" fmla="*/ 1029748 h 1124638"/>
              <a:gd name="connsiteX11" fmla="*/ 0 w 1319841"/>
              <a:gd name="connsiteY11" fmla="*/ 865846 h 1124638"/>
              <a:gd name="connsiteX0" fmla="*/ 0 w 1319841"/>
              <a:gd name="connsiteY0" fmla="*/ 865846 h 1124638"/>
              <a:gd name="connsiteX1" fmla="*/ 258792 w 1319841"/>
              <a:gd name="connsiteY1" fmla="*/ 770955 h 1124638"/>
              <a:gd name="connsiteX2" fmla="*/ 177582 w 1319841"/>
              <a:gd name="connsiteY2" fmla="*/ 581349 h 1124638"/>
              <a:gd name="connsiteX3" fmla="*/ 323011 w 1319841"/>
              <a:gd name="connsiteY3" fmla="*/ 102191 h 1124638"/>
              <a:gd name="connsiteX4" fmla="*/ 923280 w 1319841"/>
              <a:gd name="connsiteY4" fmla="*/ 17227 h 1124638"/>
              <a:gd name="connsiteX5" fmla="*/ 1276709 w 1319841"/>
              <a:gd name="connsiteY5" fmla="*/ 270623 h 1124638"/>
              <a:gd name="connsiteX6" fmla="*/ 1319841 w 1319841"/>
              <a:gd name="connsiteY6" fmla="*/ 425899 h 1124638"/>
              <a:gd name="connsiteX7" fmla="*/ 1164566 w 1319841"/>
              <a:gd name="connsiteY7" fmla="*/ 469031 h 1124638"/>
              <a:gd name="connsiteX8" fmla="*/ 474453 w 1319841"/>
              <a:gd name="connsiteY8" fmla="*/ 995242 h 1124638"/>
              <a:gd name="connsiteX9" fmla="*/ 207034 w 1319841"/>
              <a:gd name="connsiteY9" fmla="*/ 1124638 h 1124638"/>
              <a:gd name="connsiteX10" fmla="*/ 103517 w 1319841"/>
              <a:gd name="connsiteY10" fmla="*/ 1029748 h 1124638"/>
              <a:gd name="connsiteX11" fmla="*/ 0 w 1319841"/>
              <a:gd name="connsiteY11" fmla="*/ 865846 h 1124638"/>
              <a:gd name="connsiteX0" fmla="*/ 0 w 1319841"/>
              <a:gd name="connsiteY0" fmla="*/ 946358 h 1205150"/>
              <a:gd name="connsiteX1" fmla="*/ 258792 w 1319841"/>
              <a:gd name="connsiteY1" fmla="*/ 851467 h 1205150"/>
              <a:gd name="connsiteX2" fmla="*/ 177582 w 1319841"/>
              <a:gd name="connsiteY2" fmla="*/ 661861 h 1205150"/>
              <a:gd name="connsiteX3" fmla="*/ 323011 w 1319841"/>
              <a:gd name="connsiteY3" fmla="*/ 182703 h 1205150"/>
              <a:gd name="connsiteX4" fmla="*/ 960225 w 1319841"/>
              <a:gd name="connsiteY4" fmla="*/ 5376 h 1205150"/>
              <a:gd name="connsiteX5" fmla="*/ 1276709 w 1319841"/>
              <a:gd name="connsiteY5" fmla="*/ 351135 h 1205150"/>
              <a:gd name="connsiteX6" fmla="*/ 1319841 w 1319841"/>
              <a:gd name="connsiteY6" fmla="*/ 506411 h 1205150"/>
              <a:gd name="connsiteX7" fmla="*/ 1164566 w 1319841"/>
              <a:gd name="connsiteY7" fmla="*/ 549543 h 1205150"/>
              <a:gd name="connsiteX8" fmla="*/ 474453 w 1319841"/>
              <a:gd name="connsiteY8" fmla="*/ 1075754 h 1205150"/>
              <a:gd name="connsiteX9" fmla="*/ 207034 w 1319841"/>
              <a:gd name="connsiteY9" fmla="*/ 1205150 h 1205150"/>
              <a:gd name="connsiteX10" fmla="*/ 103517 w 1319841"/>
              <a:gd name="connsiteY10" fmla="*/ 1110260 h 1205150"/>
              <a:gd name="connsiteX11" fmla="*/ 0 w 1319841"/>
              <a:gd name="connsiteY11" fmla="*/ 946358 h 1205150"/>
              <a:gd name="connsiteX0" fmla="*/ 0 w 1319841"/>
              <a:gd name="connsiteY0" fmla="*/ 940982 h 1199774"/>
              <a:gd name="connsiteX1" fmla="*/ 258792 w 1319841"/>
              <a:gd name="connsiteY1" fmla="*/ 846091 h 1199774"/>
              <a:gd name="connsiteX2" fmla="*/ 177582 w 1319841"/>
              <a:gd name="connsiteY2" fmla="*/ 656485 h 1199774"/>
              <a:gd name="connsiteX3" fmla="*/ 323011 w 1319841"/>
              <a:gd name="connsiteY3" fmla="*/ 177327 h 1199774"/>
              <a:gd name="connsiteX4" fmla="*/ 960225 w 1319841"/>
              <a:gd name="connsiteY4" fmla="*/ 0 h 1199774"/>
              <a:gd name="connsiteX5" fmla="*/ 1276709 w 1319841"/>
              <a:gd name="connsiteY5" fmla="*/ 345759 h 1199774"/>
              <a:gd name="connsiteX6" fmla="*/ 1319841 w 1319841"/>
              <a:gd name="connsiteY6" fmla="*/ 501035 h 1199774"/>
              <a:gd name="connsiteX7" fmla="*/ 1164566 w 1319841"/>
              <a:gd name="connsiteY7" fmla="*/ 544167 h 1199774"/>
              <a:gd name="connsiteX8" fmla="*/ 474453 w 1319841"/>
              <a:gd name="connsiteY8" fmla="*/ 1070378 h 1199774"/>
              <a:gd name="connsiteX9" fmla="*/ 207034 w 1319841"/>
              <a:gd name="connsiteY9" fmla="*/ 1199774 h 1199774"/>
              <a:gd name="connsiteX10" fmla="*/ 103517 w 1319841"/>
              <a:gd name="connsiteY10" fmla="*/ 1104884 h 1199774"/>
              <a:gd name="connsiteX11" fmla="*/ 0 w 1319841"/>
              <a:gd name="connsiteY11" fmla="*/ 940982 h 1199774"/>
              <a:gd name="connsiteX0" fmla="*/ 0 w 1319841"/>
              <a:gd name="connsiteY0" fmla="*/ 940982 h 1199774"/>
              <a:gd name="connsiteX1" fmla="*/ 258792 w 1319841"/>
              <a:gd name="connsiteY1" fmla="*/ 846091 h 1199774"/>
              <a:gd name="connsiteX2" fmla="*/ 177582 w 1319841"/>
              <a:gd name="connsiteY2" fmla="*/ 656485 h 1199774"/>
              <a:gd name="connsiteX3" fmla="*/ 323011 w 1319841"/>
              <a:gd name="connsiteY3" fmla="*/ 177327 h 1199774"/>
              <a:gd name="connsiteX4" fmla="*/ 960225 w 1319841"/>
              <a:gd name="connsiteY4" fmla="*/ 0 h 1199774"/>
              <a:gd name="connsiteX5" fmla="*/ 1276709 w 1319841"/>
              <a:gd name="connsiteY5" fmla="*/ 345759 h 1199774"/>
              <a:gd name="connsiteX6" fmla="*/ 1319841 w 1319841"/>
              <a:gd name="connsiteY6" fmla="*/ 501035 h 1199774"/>
              <a:gd name="connsiteX7" fmla="*/ 1164566 w 1319841"/>
              <a:gd name="connsiteY7" fmla="*/ 544167 h 1199774"/>
              <a:gd name="connsiteX8" fmla="*/ 474453 w 1319841"/>
              <a:gd name="connsiteY8" fmla="*/ 1070378 h 1199774"/>
              <a:gd name="connsiteX9" fmla="*/ 207034 w 1319841"/>
              <a:gd name="connsiteY9" fmla="*/ 1199774 h 1199774"/>
              <a:gd name="connsiteX10" fmla="*/ 103517 w 1319841"/>
              <a:gd name="connsiteY10" fmla="*/ 1104884 h 1199774"/>
              <a:gd name="connsiteX11" fmla="*/ 0 w 1319841"/>
              <a:gd name="connsiteY11" fmla="*/ 940982 h 1199774"/>
              <a:gd name="connsiteX0" fmla="*/ 0 w 1319841"/>
              <a:gd name="connsiteY0" fmla="*/ 940982 h 1199774"/>
              <a:gd name="connsiteX1" fmla="*/ 258792 w 1319841"/>
              <a:gd name="connsiteY1" fmla="*/ 846091 h 1199774"/>
              <a:gd name="connsiteX2" fmla="*/ 177582 w 1319841"/>
              <a:gd name="connsiteY2" fmla="*/ 656485 h 1199774"/>
              <a:gd name="connsiteX3" fmla="*/ 323011 w 1319841"/>
              <a:gd name="connsiteY3" fmla="*/ 177327 h 1199774"/>
              <a:gd name="connsiteX4" fmla="*/ 960225 w 1319841"/>
              <a:gd name="connsiteY4" fmla="*/ 0 h 1199774"/>
              <a:gd name="connsiteX5" fmla="*/ 1276709 w 1319841"/>
              <a:gd name="connsiteY5" fmla="*/ 345759 h 1199774"/>
              <a:gd name="connsiteX6" fmla="*/ 1319841 w 1319841"/>
              <a:gd name="connsiteY6" fmla="*/ 501035 h 1199774"/>
              <a:gd name="connsiteX7" fmla="*/ 1164566 w 1319841"/>
              <a:gd name="connsiteY7" fmla="*/ 544167 h 1199774"/>
              <a:gd name="connsiteX8" fmla="*/ 474453 w 1319841"/>
              <a:gd name="connsiteY8" fmla="*/ 1070378 h 1199774"/>
              <a:gd name="connsiteX9" fmla="*/ 207034 w 1319841"/>
              <a:gd name="connsiteY9" fmla="*/ 1199774 h 1199774"/>
              <a:gd name="connsiteX10" fmla="*/ 103517 w 1319841"/>
              <a:gd name="connsiteY10" fmla="*/ 1104884 h 1199774"/>
              <a:gd name="connsiteX11" fmla="*/ 0 w 1319841"/>
              <a:gd name="connsiteY11" fmla="*/ 940982 h 1199774"/>
              <a:gd name="connsiteX0" fmla="*/ 129136 w 1448977"/>
              <a:gd name="connsiteY0" fmla="*/ 940982 h 1199774"/>
              <a:gd name="connsiteX1" fmla="*/ 0 w 1448977"/>
              <a:gd name="connsiteY1" fmla="*/ 652128 h 1199774"/>
              <a:gd name="connsiteX2" fmla="*/ 306718 w 1448977"/>
              <a:gd name="connsiteY2" fmla="*/ 656485 h 1199774"/>
              <a:gd name="connsiteX3" fmla="*/ 452147 w 1448977"/>
              <a:gd name="connsiteY3" fmla="*/ 177327 h 1199774"/>
              <a:gd name="connsiteX4" fmla="*/ 1089361 w 1448977"/>
              <a:gd name="connsiteY4" fmla="*/ 0 h 1199774"/>
              <a:gd name="connsiteX5" fmla="*/ 1405845 w 1448977"/>
              <a:gd name="connsiteY5" fmla="*/ 345759 h 1199774"/>
              <a:gd name="connsiteX6" fmla="*/ 1448977 w 1448977"/>
              <a:gd name="connsiteY6" fmla="*/ 501035 h 1199774"/>
              <a:gd name="connsiteX7" fmla="*/ 1293702 w 1448977"/>
              <a:gd name="connsiteY7" fmla="*/ 544167 h 1199774"/>
              <a:gd name="connsiteX8" fmla="*/ 603589 w 1448977"/>
              <a:gd name="connsiteY8" fmla="*/ 1070378 h 1199774"/>
              <a:gd name="connsiteX9" fmla="*/ 336170 w 1448977"/>
              <a:gd name="connsiteY9" fmla="*/ 1199774 h 1199774"/>
              <a:gd name="connsiteX10" fmla="*/ 232653 w 1448977"/>
              <a:gd name="connsiteY10" fmla="*/ 1104884 h 1199774"/>
              <a:gd name="connsiteX11" fmla="*/ 129136 w 1448977"/>
              <a:gd name="connsiteY11" fmla="*/ 940982 h 1199774"/>
              <a:gd name="connsiteX0" fmla="*/ 129136 w 1448977"/>
              <a:gd name="connsiteY0" fmla="*/ 940982 h 1199774"/>
              <a:gd name="connsiteX1" fmla="*/ 0 w 1448977"/>
              <a:gd name="connsiteY1" fmla="*/ 652128 h 1199774"/>
              <a:gd name="connsiteX2" fmla="*/ 306718 w 1448977"/>
              <a:gd name="connsiteY2" fmla="*/ 656485 h 1199774"/>
              <a:gd name="connsiteX3" fmla="*/ 452147 w 1448977"/>
              <a:gd name="connsiteY3" fmla="*/ 177327 h 1199774"/>
              <a:gd name="connsiteX4" fmla="*/ 1089361 w 1448977"/>
              <a:gd name="connsiteY4" fmla="*/ 0 h 1199774"/>
              <a:gd name="connsiteX5" fmla="*/ 1405845 w 1448977"/>
              <a:gd name="connsiteY5" fmla="*/ 345759 h 1199774"/>
              <a:gd name="connsiteX6" fmla="*/ 1448977 w 1448977"/>
              <a:gd name="connsiteY6" fmla="*/ 501035 h 1199774"/>
              <a:gd name="connsiteX7" fmla="*/ 1293702 w 1448977"/>
              <a:gd name="connsiteY7" fmla="*/ 544167 h 1199774"/>
              <a:gd name="connsiteX8" fmla="*/ 603589 w 1448977"/>
              <a:gd name="connsiteY8" fmla="*/ 1070378 h 1199774"/>
              <a:gd name="connsiteX9" fmla="*/ 336170 w 1448977"/>
              <a:gd name="connsiteY9" fmla="*/ 1199774 h 1199774"/>
              <a:gd name="connsiteX10" fmla="*/ 216145 w 1448977"/>
              <a:gd name="connsiteY10" fmla="*/ 1130456 h 1199774"/>
              <a:gd name="connsiteX11" fmla="*/ 129136 w 1448977"/>
              <a:gd name="connsiteY11" fmla="*/ 940982 h 1199774"/>
              <a:gd name="connsiteX0" fmla="*/ 41178 w 1448977"/>
              <a:gd name="connsiteY0" fmla="*/ 899028 h 1199774"/>
              <a:gd name="connsiteX1" fmla="*/ 0 w 1448977"/>
              <a:gd name="connsiteY1" fmla="*/ 652128 h 1199774"/>
              <a:gd name="connsiteX2" fmla="*/ 306718 w 1448977"/>
              <a:gd name="connsiteY2" fmla="*/ 656485 h 1199774"/>
              <a:gd name="connsiteX3" fmla="*/ 452147 w 1448977"/>
              <a:gd name="connsiteY3" fmla="*/ 177327 h 1199774"/>
              <a:gd name="connsiteX4" fmla="*/ 1089361 w 1448977"/>
              <a:gd name="connsiteY4" fmla="*/ 0 h 1199774"/>
              <a:gd name="connsiteX5" fmla="*/ 1405845 w 1448977"/>
              <a:gd name="connsiteY5" fmla="*/ 345759 h 1199774"/>
              <a:gd name="connsiteX6" fmla="*/ 1448977 w 1448977"/>
              <a:gd name="connsiteY6" fmla="*/ 501035 h 1199774"/>
              <a:gd name="connsiteX7" fmla="*/ 1293702 w 1448977"/>
              <a:gd name="connsiteY7" fmla="*/ 544167 h 1199774"/>
              <a:gd name="connsiteX8" fmla="*/ 603589 w 1448977"/>
              <a:gd name="connsiteY8" fmla="*/ 1070378 h 1199774"/>
              <a:gd name="connsiteX9" fmla="*/ 336170 w 1448977"/>
              <a:gd name="connsiteY9" fmla="*/ 1199774 h 1199774"/>
              <a:gd name="connsiteX10" fmla="*/ 216145 w 1448977"/>
              <a:gd name="connsiteY10" fmla="*/ 1130456 h 1199774"/>
              <a:gd name="connsiteX11" fmla="*/ 41178 w 1448977"/>
              <a:gd name="connsiteY11" fmla="*/ 899028 h 1199774"/>
              <a:gd name="connsiteX0" fmla="*/ 85437 w 1493236"/>
              <a:gd name="connsiteY0" fmla="*/ 899028 h 1199774"/>
              <a:gd name="connsiteX1" fmla="*/ 0 w 1493236"/>
              <a:gd name="connsiteY1" fmla="*/ 655815 h 1199774"/>
              <a:gd name="connsiteX2" fmla="*/ 350977 w 1493236"/>
              <a:gd name="connsiteY2" fmla="*/ 656485 h 1199774"/>
              <a:gd name="connsiteX3" fmla="*/ 496406 w 1493236"/>
              <a:gd name="connsiteY3" fmla="*/ 177327 h 1199774"/>
              <a:gd name="connsiteX4" fmla="*/ 1133620 w 1493236"/>
              <a:gd name="connsiteY4" fmla="*/ 0 h 1199774"/>
              <a:gd name="connsiteX5" fmla="*/ 1450104 w 1493236"/>
              <a:gd name="connsiteY5" fmla="*/ 345759 h 1199774"/>
              <a:gd name="connsiteX6" fmla="*/ 1493236 w 1493236"/>
              <a:gd name="connsiteY6" fmla="*/ 501035 h 1199774"/>
              <a:gd name="connsiteX7" fmla="*/ 1337961 w 1493236"/>
              <a:gd name="connsiteY7" fmla="*/ 544167 h 1199774"/>
              <a:gd name="connsiteX8" fmla="*/ 647848 w 1493236"/>
              <a:gd name="connsiteY8" fmla="*/ 1070378 h 1199774"/>
              <a:gd name="connsiteX9" fmla="*/ 380429 w 1493236"/>
              <a:gd name="connsiteY9" fmla="*/ 1199774 h 1199774"/>
              <a:gd name="connsiteX10" fmla="*/ 260404 w 1493236"/>
              <a:gd name="connsiteY10" fmla="*/ 1130456 h 1199774"/>
              <a:gd name="connsiteX11" fmla="*/ 85437 w 1493236"/>
              <a:gd name="connsiteY11" fmla="*/ 899028 h 119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3236" h="1199774">
                <a:moveTo>
                  <a:pt x="85437" y="899028"/>
                </a:moveTo>
                <a:lnTo>
                  <a:pt x="0" y="655815"/>
                </a:lnTo>
                <a:lnTo>
                  <a:pt x="350977" y="656485"/>
                </a:lnTo>
                <a:cubicBezTo>
                  <a:pt x="353272" y="469057"/>
                  <a:pt x="447930" y="337046"/>
                  <a:pt x="496406" y="177327"/>
                </a:cubicBezTo>
                <a:cubicBezTo>
                  <a:pt x="592980" y="57137"/>
                  <a:pt x="993142" y="27347"/>
                  <a:pt x="1133620" y="0"/>
                </a:cubicBezTo>
                <a:cubicBezTo>
                  <a:pt x="1255624" y="65018"/>
                  <a:pt x="1387089" y="294580"/>
                  <a:pt x="1450104" y="345759"/>
                </a:cubicBezTo>
                <a:lnTo>
                  <a:pt x="1493236" y="501035"/>
                </a:lnTo>
                <a:lnTo>
                  <a:pt x="1337961" y="544167"/>
                </a:lnTo>
                <a:lnTo>
                  <a:pt x="647848" y="1070378"/>
                </a:lnTo>
                <a:lnTo>
                  <a:pt x="380429" y="1199774"/>
                </a:lnTo>
                <a:lnTo>
                  <a:pt x="260404" y="1130456"/>
                </a:lnTo>
                <a:lnTo>
                  <a:pt x="85437" y="899028"/>
                </a:ln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solidFill>
              <a:srgbClr val="7030A0">
                <a:alpha val="40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93" name="Полилиния 404"/>
          <p:cNvSpPr/>
          <p:nvPr/>
        </p:nvSpPr>
        <p:spPr>
          <a:xfrm>
            <a:off x="6733697" y="5932116"/>
            <a:ext cx="4185708" cy="3677468"/>
          </a:xfrm>
          <a:custGeom>
            <a:avLst/>
            <a:gdLst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01993 w 3390181"/>
              <a:gd name="connsiteY8" fmla="*/ 750498 h 2967486"/>
              <a:gd name="connsiteX9" fmla="*/ 2855344 w 3390181"/>
              <a:gd name="connsiteY9" fmla="*/ 879894 h 2967486"/>
              <a:gd name="connsiteX10" fmla="*/ 2950234 w 3390181"/>
              <a:gd name="connsiteY10" fmla="*/ 1216324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55344 w 3390181"/>
              <a:gd name="connsiteY9" fmla="*/ 879894 h 2967486"/>
              <a:gd name="connsiteX10" fmla="*/ 2950234 w 3390181"/>
              <a:gd name="connsiteY10" fmla="*/ 1216324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55344 w 3390181"/>
              <a:gd name="connsiteY9" fmla="*/ 879894 h 2967486"/>
              <a:gd name="connsiteX10" fmla="*/ 2950234 w 3390181"/>
              <a:gd name="connsiteY10" fmla="*/ 1216324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0234 w 3390181"/>
              <a:gd name="connsiteY10" fmla="*/ 1216324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0234 w 3390181"/>
              <a:gd name="connsiteY10" fmla="*/ 1216324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0234 w 3390181"/>
              <a:gd name="connsiteY10" fmla="*/ 1216324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2950234 w 3390181"/>
              <a:gd name="connsiteY11" fmla="*/ 1414732 h 2967486"/>
              <a:gd name="connsiteX12" fmla="*/ 2907102 w 3390181"/>
              <a:gd name="connsiteY12" fmla="*/ 1440611 h 2967486"/>
              <a:gd name="connsiteX13" fmla="*/ 2932981 w 3390181"/>
              <a:gd name="connsiteY13" fmla="*/ 1561381 h 2967486"/>
              <a:gd name="connsiteX14" fmla="*/ 2941608 w 3390181"/>
              <a:gd name="connsiteY14" fmla="*/ 1785668 h 2967486"/>
              <a:gd name="connsiteX15" fmla="*/ 2881223 w 3390181"/>
              <a:gd name="connsiteY15" fmla="*/ 2061713 h 2967486"/>
              <a:gd name="connsiteX16" fmla="*/ 2794959 w 3390181"/>
              <a:gd name="connsiteY16" fmla="*/ 2113471 h 2967486"/>
              <a:gd name="connsiteX17" fmla="*/ 2863970 w 3390181"/>
              <a:gd name="connsiteY17" fmla="*/ 2199735 h 2967486"/>
              <a:gd name="connsiteX18" fmla="*/ 2803585 w 3390181"/>
              <a:gd name="connsiteY18" fmla="*/ 2216988 h 2967486"/>
              <a:gd name="connsiteX19" fmla="*/ 2743200 w 3390181"/>
              <a:gd name="connsiteY19" fmla="*/ 2286000 h 2967486"/>
              <a:gd name="connsiteX20" fmla="*/ 3191774 w 3390181"/>
              <a:gd name="connsiteY20" fmla="*/ 2648309 h 2967486"/>
              <a:gd name="connsiteX21" fmla="*/ 3105510 w 3390181"/>
              <a:gd name="connsiteY21" fmla="*/ 2760452 h 2967486"/>
              <a:gd name="connsiteX22" fmla="*/ 3390181 w 3390181"/>
              <a:gd name="connsiteY22" fmla="*/ 2941607 h 2967486"/>
              <a:gd name="connsiteX23" fmla="*/ 3347049 w 3390181"/>
              <a:gd name="connsiteY23" fmla="*/ 2941607 h 2967486"/>
              <a:gd name="connsiteX24" fmla="*/ 3329796 w 3390181"/>
              <a:gd name="connsiteY24" fmla="*/ 2967486 h 2967486"/>
              <a:gd name="connsiteX25" fmla="*/ 2993366 w 3390181"/>
              <a:gd name="connsiteY25" fmla="*/ 2958860 h 2967486"/>
              <a:gd name="connsiteX26" fmla="*/ 2941608 w 3390181"/>
              <a:gd name="connsiteY26" fmla="*/ 2915728 h 2967486"/>
              <a:gd name="connsiteX27" fmla="*/ 2751827 w 3390181"/>
              <a:gd name="connsiteY27" fmla="*/ 2881222 h 2967486"/>
              <a:gd name="connsiteX28" fmla="*/ 2303253 w 3390181"/>
              <a:gd name="connsiteY28" fmla="*/ 2665562 h 2967486"/>
              <a:gd name="connsiteX29" fmla="*/ 2078966 w 3390181"/>
              <a:gd name="connsiteY29" fmla="*/ 2475781 h 2967486"/>
              <a:gd name="connsiteX30" fmla="*/ 1958196 w 3390181"/>
              <a:gd name="connsiteY30" fmla="*/ 2268747 h 2967486"/>
              <a:gd name="connsiteX31" fmla="*/ 1923691 w 3390181"/>
              <a:gd name="connsiteY31" fmla="*/ 2113471 h 2967486"/>
              <a:gd name="connsiteX32" fmla="*/ 1863306 w 3390181"/>
              <a:gd name="connsiteY32" fmla="*/ 2053086 h 2967486"/>
              <a:gd name="connsiteX33" fmla="*/ 1621766 w 3390181"/>
              <a:gd name="connsiteY33" fmla="*/ 1906437 h 2967486"/>
              <a:gd name="connsiteX34" fmla="*/ 1414732 w 3390181"/>
              <a:gd name="connsiteY34" fmla="*/ 1699403 h 2967486"/>
              <a:gd name="connsiteX35" fmla="*/ 1164566 w 3390181"/>
              <a:gd name="connsiteY35" fmla="*/ 1518249 h 2967486"/>
              <a:gd name="connsiteX36" fmla="*/ 690113 w 3390181"/>
              <a:gd name="connsiteY36" fmla="*/ 1112807 h 2967486"/>
              <a:gd name="connsiteX37" fmla="*/ 388189 w 3390181"/>
              <a:gd name="connsiteY37" fmla="*/ 888520 h 2967486"/>
              <a:gd name="connsiteX38" fmla="*/ 0 w 3390181"/>
              <a:gd name="connsiteY38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32981 w 3390181"/>
              <a:gd name="connsiteY14" fmla="*/ 1561381 h 2967486"/>
              <a:gd name="connsiteX15" fmla="*/ 2941608 w 3390181"/>
              <a:gd name="connsiteY15" fmla="*/ 1785668 h 2967486"/>
              <a:gd name="connsiteX16" fmla="*/ 2881223 w 3390181"/>
              <a:gd name="connsiteY16" fmla="*/ 2061713 h 2967486"/>
              <a:gd name="connsiteX17" fmla="*/ 2794959 w 3390181"/>
              <a:gd name="connsiteY17" fmla="*/ 2113471 h 2967486"/>
              <a:gd name="connsiteX18" fmla="*/ 2863970 w 3390181"/>
              <a:gd name="connsiteY18" fmla="*/ 2199735 h 2967486"/>
              <a:gd name="connsiteX19" fmla="*/ 2803585 w 3390181"/>
              <a:gd name="connsiteY19" fmla="*/ 2216988 h 2967486"/>
              <a:gd name="connsiteX20" fmla="*/ 2743200 w 3390181"/>
              <a:gd name="connsiteY20" fmla="*/ 2286000 h 2967486"/>
              <a:gd name="connsiteX21" fmla="*/ 3191774 w 3390181"/>
              <a:gd name="connsiteY21" fmla="*/ 2648309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52328 w 3390181"/>
              <a:gd name="connsiteY14" fmla="*/ 1554710 h 2967486"/>
              <a:gd name="connsiteX15" fmla="*/ 2941608 w 3390181"/>
              <a:gd name="connsiteY15" fmla="*/ 1785668 h 2967486"/>
              <a:gd name="connsiteX16" fmla="*/ 2881223 w 3390181"/>
              <a:gd name="connsiteY16" fmla="*/ 2061713 h 2967486"/>
              <a:gd name="connsiteX17" fmla="*/ 2794959 w 3390181"/>
              <a:gd name="connsiteY17" fmla="*/ 2113471 h 2967486"/>
              <a:gd name="connsiteX18" fmla="*/ 2863970 w 3390181"/>
              <a:gd name="connsiteY18" fmla="*/ 2199735 h 2967486"/>
              <a:gd name="connsiteX19" fmla="*/ 2803585 w 3390181"/>
              <a:gd name="connsiteY19" fmla="*/ 2216988 h 2967486"/>
              <a:gd name="connsiteX20" fmla="*/ 2743200 w 3390181"/>
              <a:gd name="connsiteY20" fmla="*/ 2286000 h 2967486"/>
              <a:gd name="connsiteX21" fmla="*/ 3191774 w 3390181"/>
              <a:gd name="connsiteY21" fmla="*/ 2648309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52328 w 3390181"/>
              <a:gd name="connsiteY14" fmla="*/ 1554710 h 2967486"/>
              <a:gd name="connsiteX15" fmla="*/ 2952328 w 3390181"/>
              <a:gd name="connsiteY15" fmla="*/ 1770734 h 2967486"/>
              <a:gd name="connsiteX16" fmla="*/ 2881223 w 3390181"/>
              <a:gd name="connsiteY16" fmla="*/ 2061713 h 2967486"/>
              <a:gd name="connsiteX17" fmla="*/ 2794959 w 3390181"/>
              <a:gd name="connsiteY17" fmla="*/ 2113471 h 2967486"/>
              <a:gd name="connsiteX18" fmla="*/ 2863970 w 3390181"/>
              <a:gd name="connsiteY18" fmla="*/ 2199735 h 2967486"/>
              <a:gd name="connsiteX19" fmla="*/ 2803585 w 3390181"/>
              <a:gd name="connsiteY19" fmla="*/ 2216988 h 2967486"/>
              <a:gd name="connsiteX20" fmla="*/ 2743200 w 3390181"/>
              <a:gd name="connsiteY20" fmla="*/ 2286000 h 2967486"/>
              <a:gd name="connsiteX21" fmla="*/ 3191774 w 3390181"/>
              <a:gd name="connsiteY21" fmla="*/ 2648309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52328 w 3390181"/>
              <a:gd name="connsiteY14" fmla="*/ 1554710 h 2967486"/>
              <a:gd name="connsiteX15" fmla="*/ 2952328 w 3390181"/>
              <a:gd name="connsiteY15" fmla="*/ 1770734 h 2967486"/>
              <a:gd name="connsiteX16" fmla="*/ 2881223 w 3390181"/>
              <a:gd name="connsiteY16" fmla="*/ 2061713 h 2967486"/>
              <a:gd name="connsiteX17" fmla="*/ 2794959 w 3390181"/>
              <a:gd name="connsiteY17" fmla="*/ 2113471 h 2967486"/>
              <a:gd name="connsiteX18" fmla="*/ 2863970 w 3390181"/>
              <a:gd name="connsiteY18" fmla="*/ 2199735 h 2967486"/>
              <a:gd name="connsiteX19" fmla="*/ 2803585 w 3390181"/>
              <a:gd name="connsiteY19" fmla="*/ 2216988 h 2967486"/>
              <a:gd name="connsiteX20" fmla="*/ 2743200 w 3390181"/>
              <a:gd name="connsiteY20" fmla="*/ 2286000 h 2967486"/>
              <a:gd name="connsiteX21" fmla="*/ 3191774 w 3390181"/>
              <a:gd name="connsiteY21" fmla="*/ 2648309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52328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794959 w 3390181"/>
              <a:gd name="connsiteY17" fmla="*/ 2113471 h 2967486"/>
              <a:gd name="connsiteX18" fmla="*/ 2863970 w 3390181"/>
              <a:gd name="connsiteY18" fmla="*/ 2199735 h 2967486"/>
              <a:gd name="connsiteX19" fmla="*/ 2803585 w 3390181"/>
              <a:gd name="connsiteY19" fmla="*/ 2216988 h 2967486"/>
              <a:gd name="connsiteX20" fmla="*/ 2743200 w 3390181"/>
              <a:gd name="connsiteY20" fmla="*/ 2286000 h 2967486"/>
              <a:gd name="connsiteX21" fmla="*/ 3191774 w 3390181"/>
              <a:gd name="connsiteY21" fmla="*/ 2648309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52328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63970 w 3390181"/>
              <a:gd name="connsiteY18" fmla="*/ 2199735 h 2967486"/>
              <a:gd name="connsiteX19" fmla="*/ 2803585 w 3390181"/>
              <a:gd name="connsiteY19" fmla="*/ 2216988 h 2967486"/>
              <a:gd name="connsiteX20" fmla="*/ 2743200 w 3390181"/>
              <a:gd name="connsiteY20" fmla="*/ 2286000 h 2967486"/>
              <a:gd name="connsiteX21" fmla="*/ 3191774 w 3390181"/>
              <a:gd name="connsiteY21" fmla="*/ 2648309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52328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3585 w 3390181"/>
              <a:gd name="connsiteY19" fmla="*/ 2216988 h 2967486"/>
              <a:gd name="connsiteX20" fmla="*/ 2743200 w 3390181"/>
              <a:gd name="connsiteY20" fmla="*/ 2286000 h 2967486"/>
              <a:gd name="connsiteX21" fmla="*/ 3191774 w 3390181"/>
              <a:gd name="connsiteY21" fmla="*/ 2648309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52328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191774 w 3390181"/>
              <a:gd name="connsiteY21" fmla="*/ 2648309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52328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114136 w 3390181"/>
              <a:gd name="connsiteY7" fmla="*/ 750498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020390 w 3390181"/>
              <a:gd name="connsiteY7" fmla="*/ 726929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020390 w 3390181"/>
              <a:gd name="connsiteY7" fmla="*/ 726929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020390 w 3390181"/>
              <a:gd name="connsiteY7" fmla="*/ 726929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020390 w 3390181"/>
              <a:gd name="connsiteY7" fmla="*/ 726929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007191 w 3390181"/>
              <a:gd name="connsiteY7" fmla="*/ 697333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88189 w 3390181"/>
              <a:gd name="connsiteY38" fmla="*/ 88852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007191 w 3390181"/>
              <a:gd name="connsiteY7" fmla="*/ 697333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37564 w 3390181"/>
              <a:gd name="connsiteY38" fmla="*/ 90050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007191 w 3390181"/>
              <a:gd name="connsiteY7" fmla="*/ 697333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37564 w 3390181"/>
              <a:gd name="connsiteY38" fmla="*/ 900500 h 2967486"/>
              <a:gd name="connsiteX39" fmla="*/ 0 w 3390181"/>
              <a:gd name="connsiteY39" fmla="*/ 698739 h 2967486"/>
              <a:gd name="connsiteX0" fmla="*/ 0 w 3390181"/>
              <a:gd name="connsiteY0" fmla="*/ 698739 h 2967486"/>
              <a:gd name="connsiteX1" fmla="*/ 241540 w 3390181"/>
              <a:gd name="connsiteY1" fmla="*/ 577969 h 2967486"/>
              <a:gd name="connsiteX2" fmla="*/ 931653 w 3390181"/>
              <a:gd name="connsiteY2" fmla="*/ 51758 h 2967486"/>
              <a:gd name="connsiteX3" fmla="*/ 1086928 w 3390181"/>
              <a:gd name="connsiteY3" fmla="*/ 0 h 2967486"/>
              <a:gd name="connsiteX4" fmla="*/ 1121434 w 3390181"/>
              <a:gd name="connsiteY4" fmla="*/ 112143 h 2967486"/>
              <a:gd name="connsiteX5" fmla="*/ 1199072 w 3390181"/>
              <a:gd name="connsiteY5" fmla="*/ 301924 h 2967486"/>
              <a:gd name="connsiteX6" fmla="*/ 1216325 w 3390181"/>
              <a:gd name="connsiteY6" fmla="*/ 405441 h 2967486"/>
              <a:gd name="connsiteX7" fmla="*/ 3007191 w 3390181"/>
              <a:gd name="connsiteY7" fmla="*/ 697333 h 2967486"/>
              <a:gd name="connsiteX8" fmla="*/ 3024336 w 3390181"/>
              <a:gd name="connsiteY8" fmla="*/ 762622 h 2967486"/>
              <a:gd name="connsiteX9" fmla="*/ 2880320 w 3390181"/>
              <a:gd name="connsiteY9" fmla="*/ 906638 h 2967486"/>
              <a:gd name="connsiteX10" fmla="*/ 2952328 w 3390181"/>
              <a:gd name="connsiteY10" fmla="*/ 1194670 h 2967486"/>
              <a:gd name="connsiteX11" fmla="*/ 3024336 w 3390181"/>
              <a:gd name="connsiteY11" fmla="*/ 1410694 h 2967486"/>
              <a:gd name="connsiteX12" fmla="*/ 2950234 w 3390181"/>
              <a:gd name="connsiteY12" fmla="*/ 1414732 h 2967486"/>
              <a:gd name="connsiteX13" fmla="*/ 2907102 w 3390181"/>
              <a:gd name="connsiteY13" fmla="*/ 1440611 h 2967486"/>
              <a:gd name="connsiteX14" fmla="*/ 2985987 w 3390181"/>
              <a:gd name="connsiteY14" fmla="*/ 1554710 h 2967486"/>
              <a:gd name="connsiteX15" fmla="*/ 2952328 w 3390181"/>
              <a:gd name="connsiteY15" fmla="*/ 1770734 h 2967486"/>
              <a:gd name="connsiteX16" fmla="*/ 2952328 w 3390181"/>
              <a:gd name="connsiteY16" fmla="*/ 2058766 h 2967486"/>
              <a:gd name="connsiteX17" fmla="*/ 2808312 w 3390181"/>
              <a:gd name="connsiteY17" fmla="*/ 2130774 h 2967486"/>
              <a:gd name="connsiteX18" fmla="*/ 2880320 w 3390181"/>
              <a:gd name="connsiteY18" fmla="*/ 2202782 h 2967486"/>
              <a:gd name="connsiteX19" fmla="*/ 2808312 w 3390181"/>
              <a:gd name="connsiteY19" fmla="*/ 2274790 h 2967486"/>
              <a:gd name="connsiteX20" fmla="*/ 2743200 w 3390181"/>
              <a:gd name="connsiteY20" fmla="*/ 2286000 h 2967486"/>
              <a:gd name="connsiteX21" fmla="*/ 3240360 w 3390181"/>
              <a:gd name="connsiteY21" fmla="*/ 2634830 h 2967486"/>
              <a:gd name="connsiteX22" fmla="*/ 3105510 w 3390181"/>
              <a:gd name="connsiteY22" fmla="*/ 2760452 h 2967486"/>
              <a:gd name="connsiteX23" fmla="*/ 3390181 w 3390181"/>
              <a:gd name="connsiteY23" fmla="*/ 2941607 h 2967486"/>
              <a:gd name="connsiteX24" fmla="*/ 3347049 w 3390181"/>
              <a:gd name="connsiteY24" fmla="*/ 2941607 h 2967486"/>
              <a:gd name="connsiteX25" fmla="*/ 3329796 w 3390181"/>
              <a:gd name="connsiteY25" fmla="*/ 2967486 h 2967486"/>
              <a:gd name="connsiteX26" fmla="*/ 2993366 w 3390181"/>
              <a:gd name="connsiteY26" fmla="*/ 2958860 h 2967486"/>
              <a:gd name="connsiteX27" fmla="*/ 2941608 w 3390181"/>
              <a:gd name="connsiteY27" fmla="*/ 2915728 h 2967486"/>
              <a:gd name="connsiteX28" fmla="*/ 2751827 w 3390181"/>
              <a:gd name="connsiteY28" fmla="*/ 2881222 h 2967486"/>
              <a:gd name="connsiteX29" fmla="*/ 2303253 w 3390181"/>
              <a:gd name="connsiteY29" fmla="*/ 2665562 h 2967486"/>
              <a:gd name="connsiteX30" fmla="*/ 2078966 w 3390181"/>
              <a:gd name="connsiteY30" fmla="*/ 2475781 h 2967486"/>
              <a:gd name="connsiteX31" fmla="*/ 1958196 w 3390181"/>
              <a:gd name="connsiteY31" fmla="*/ 2268747 h 2967486"/>
              <a:gd name="connsiteX32" fmla="*/ 1923691 w 3390181"/>
              <a:gd name="connsiteY32" fmla="*/ 2113471 h 2967486"/>
              <a:gd name="connsiteX33" fmla="*/ 1863306 w 3390181"/>
              <a:gd name="connsiteY33" fmla="*/ 2053086 h 2967486"/>
              <a:gd name="connsiteX34" fmla="*/ 1621766 w 3390181"/>
              <a:gd name="connsiteY34" fmla="*/ 1906437 h 2967486"/>
              <a:gd name="connsiteX35" fmla="*/ 1414732 w 3390181"/>
              <a:gd name="connsiteY35" fmla="*/ 1699403 h 2967486"/>
              <a:gd name="connsiteX36" fmla="*/ 1164566 w 3390181"/>
              <a:gd name="connsiteY36" fmla="*/ 1518249 h 2967486"/>
              <a:gd name="connsiteX37" fmla="*/ 690113 w 3390181"/>
              <a:gd name="connsiteY37" fmla="*/ 1112807 h 2967486"/>
              <a:gd name="connsiteX38" fmla="*/ 310904 w 3390181"/>
              <a:gd name="connsiteY38" fmla="*/ 900142 h 2967486"/>
              <a:gd name="connsiteX39" fmla="*/ 0 w 3390181"/>
              <a:gd name="connsiteY39" fmla="*/ 698739 h 2967486"/>
              <a:gd name="connsiteX0" fmla="*/ 0 w 3390181"/>
              <a:gd name="connsiteY0" fmla="*/ 686023 h 2954770"/>
              <a:gd name="connsiteX1" fmla="*/ 241540 w 3390181"/>
              <a:gd name="connsiteY1" fmla="*/ 565253 h 2954770"/>
              <a:gd name="connsiteX2" fmla="*/ 931653 w 3390181"/>
              <a:gd name="connsiteY2" fmla="*/ 39042 h 2954770"/>
              <a:gd name="connsiteX3" fmla="*/ 1117908 w 3390181"/>
              <a:gd name="connsiteY3" fmla="*/ 0 h 2954770"/>
              <a:gd name="connsiteX4" fmla="*/ 1121434 w 3390181"/>
              <a:gd name="connsiteY4" fmla="*/ 99427 h 2954770"/>
              <a:gd name="connsiteX5" fmla="*/ 1199072 w 3390181"/>
              <a:gd name="connsiteY5" fmla="*/ 289208 h 2954770"/>
              <a:gd name="connsiteX6" fmla="*/ 1216325 w 3390181"/>
              <a:gd name="connsiteY6" fmla="*/ 392725 h 2954770"/>
              <a:gd name="connsiteX7" fmla="*/ 3007191 w 3390181"/>
              <a:gd name="connsiteY7" fmla="*/ 684617 h 2954770"/>
              <a:gd name="connsiteX8" fmla="*/ 3024336 w 3390181"/>
              <a:gd name="connsiteY8" fmla="*/ 749906 h 2954770"/>
              <a:gd name="connsiteX9" fmla="*/ 2880320 w 3390181"/>
              <a:gd name="connsiteY9" fmla="*/ 893922 h 2954770"/>
              <a:gd name="connsiteX10" fmla="*/ 2952328 w 3390181"/>
              <a:gd name="connsiteY10" fmla="*/ 1181954 h 2954770"/>
              <a:gd name="connsiteX11" fmla="*/ 3024336 w 3390181"/>
              <a:gd name="connsiteY11" fmla="*/ 1397978 h 2954770"/>
              <a:gd name="connsiteX12" fmla="*/ 2950234 w 3390181"/>
              <a:gd name="connsiteY12" fmla="*/ 1402016 h 2954770"/>
              <a:gd name="connsiteX13" fmla="*/ 2907102 w 3390181"/>
              <a:gd name="connsiteY13" fmla="*/ 1427895 h 2954770"/>
              <a:gd name="connsiteX14" fmla="*/ 2985987 w 3390181"/>
              <a:gd name="connsiteY14" fmla="*/ 1541994 h 2954770"/>
              <a:gd name="connsiteX15" fmla="*/ 2952328 w 3390181"/>
              <a:gd name="connsiteY15" fmla="*/ 1758018 h 2954770"/>
              <a:gd name="connsiteX16" fmla="*/ 2952328 w 3390181"/>
              <a:gd name="connsiteY16" fmla="*/ 2046050 h 2954770"/>
              <a:gd name="connsiteX17" fmla="*/ 2808312 w 3390181"/>
              <a:gd name="connsiteY17" fmla="*/ 2118058 h 2954770"/>
              <a:gd name="connsiteX18" fmla="*/ 2880320 w 3390181"/>
              <a:gd name="connsiteY18" fmla="*/ 2190066 h 2954770"/>
              <a:gd name="connsiteX19" fmla="*/ 2808312 w 3390181"/>
              <a:gd name="connsiteY19" fmla="*/ 2262074 h 2954770"/>
              <a:gd name="connsiteX20" fmla="*/ 2743200 w 3390181"/>
              <a:gd name="connsiteY20" fmla="*/ 2273284 h 2954770"/>
              <a:gd name="connsiteX21" fmla="*/ 3240360 w 3390181"/>
              <a:gd name="connsiteY21" fmla="*/ 2622114 h 2954770"/>
              <a:gd name="connsiteX22" fmla="*/ 3105510 w 3390181"/>
              <a:gd name="connsiteY22" fmla="*/ 2747736 h 2954770"/>
              <a:gd name="connsiteX23" fmla="*/ 3390181 w 3390181"/>
              <a:gd name="connsiteY23" fmla="*/ 2928891 h 2954770"/>
              <a:gd name="connsiteX24" fmla="*/ 3347049 w 3390181"/>
              <a:gd name="connsiteY24" fmla="*/ 2928891 h 2954770"/>
              <a:gd name="connsiteX25" fmla="*/ 3329796 w 3390181"/>
              <a:gd name="connsiteY25" fmla="*/ 2954770 h 2954770"/>
              <a:gd name="connsiteX26" fmla="*/ 2993366 w 3390181"/>
              <a:gd name="connsiteY26" fmla="*/ 2946144 h 2954770"/>
              <a:gd name="connsiteX27" fmla="*/ 2941608 w 3390181"/>
              <a:gd name="connsiteY27" fmla="*/ 2903012 h 2954770"/>
              <a:gd name="connsiteX28" fmla="*/ 2751827 w 3390181"/>
              <a:gd name="connsiteY28" fmla="*/ 2868506 h 2954770"/>
              <a:gd name="connsiteX29" fmla="*/ 2303253 w 3390181"/>
              <a:gd name="connsiteY29" fmla="*/ 2652846 h 2954770"/>
              <a:gd name="connsiteX30" fmla="*/ 2078966 w 3390181"/>
              <a:gd name="connsiteY30" fmla="*/ 2463065 h 2954770"/>
              <a:gd name="connsiteX31" fmla="*/ 1958196 w 3390181"/>
              <a:gd name="connsiteY31" fmla="*/ 2256031 h 2954770"/>
              <a:gd name="connsiteX32" fmla="*/ 1923691 w 3390181"/>
              <a:gd name="connsiteY32" fmla="*/ 2100755 h 2954770"/>
              <a:gd name="connsiteX33" fmla="*/ 1863306 w 3390181"/>
              <a:gd name="connsiteY33" fmla="*/ 2040370 h 2954770"/>
              <a:gd name="connsiteX34" fmla="*/ 1621766 w 3390181"/>
              <a:gd name="connsiteY34" fmla="*/ 1893721 h 2954770"/>
              <a:gd name="connsiteX35" fmla="*/ 1414732 w 3390181"/>
              <a:gd name="connsiteY35" fmla="*/ 1686687 h 2954770"/>
              <a:gd name="connsiteX36" fmla="*/ 1164566 w 3390181"/>
              <a:gd name="connsiteY36" fmla="*/ 1505533 h 2954770"/>
              <a:gd name="connsiteX37" fmla="*/ 690113 w 3390181"/>
              <a:gd name="connsiteY37" fmla="*/ 1100091 h 2954770"/>
              <a:gd name="connsiteX38" fmla="*/ 310904 w 3390181"/>
              <a:gd name="connsiteY38" fmla="*/ 887426 h 2954770"/>
              <a:gd name="connsiteX39" fmla="*/ 0 w 3390181"/>
              <a:gd name="connsiteY39" fmla="*/ 686023 h 2954770"/>
              <a:gd name="connsiteX0" fmla="*/ 0 w 3390181"/>
              <a:gd name="connsiteY0" fmla="*/ 686023 h 2954770"/>
              <a:gd name="connsiteX1" fmla="*/ 241540 w 3390181"/>
              <a:gd name="connsiteY1" fmla="*/ 565253 h 2954770"/>
              <a:gd name="connsiteX2" fmla="*/ 931653 w 3390181"/>
              <a:gd name="connsiteY2" fmla="*/ 39042 h 2954770"/>
              <a:gd name="connsiteX3" fmla="*/ 1117908 w 3390181"/>
              <a:gd name="connsiteY3" fmla="*/ 0 h 2954770"/>
              <a:gd name="connsiteX4" fmla="*/ 1148436 w 3390181"/>
              <a:gd name="connsiteY4" fmla="*/ 99427 h 2954770"/>
              <a:gd name="connsiteX5" fmla="*/ 1199072 w 3390181"/>
              <a:gd name="connsiteY5" fmla="*/ 289208 h 2954770"/>
              <a:gd name="connsiteX6" fmla="*/ 1216325 w 3390181"/>
              <a:gd name="connsiteY6" fmla="*/ 392725 h 2954770"/>
              <a:gd name="connsiteX7" fmla="*/ 3007191 w 3390181"/>
              <a:gd name="connsiteY7" fmla="*/ 684617 h 2954770"/>
              <a:gd name="connsiteX8" fmla="*/ 3024336 w 3390181"/>
              <a:gd name="connsiteY8" fmla="*/ 749906 h 2954770"/>
              <a:gd name="connsiteX9" fmla="*/ 2880320 w 3390181"/>
              <a:gd name="connsiteY9" fmla="*/ 893922 h 2954770"/>
              <a:gd name="connsiteX10" fmla="*/ 2952328 w 3390181"/>
              <a:gd name="connsiteY10" fmla="*/ 1181954 h 2954770"/>
              <a:gd name="connsiteX11" fmla="*/ 3024336 w 3390181"/>
              <a:gd name="connsiteY11" fmla="*/ 1397978 h 2954770"/>
              <a:gd name="connsiteX12" fmla="*/ 2950234 w 3390181"/>
              <a:gd name="connsiteY12" fmla="*/ 1402016 h 2954770"/>
              <a:gd name="connsiteX13" fmla="*/ 2907102 w 3390181"/>
              <a:gd name="connsiteY13" fmla="*/ 1427895 h 2954770"/>
              <a:gd name="connsiteX14" fmla="*/ 2985987 w 3390181"/>
              <a:gd name="connsiteY14" fmla="*/ 1541994 h 2954770"/>
              <a:gd name="connsiteX15" fmla="*/ 2952328 w 3390181"/>
              <a:gd name="connsiteY15" fmla="*/ 1758018 h 2954770"/>
              <a:gd name="connsiteX16" fmla="*/ 2952328 w 3390181"/>
              <a:gd name="connsiteY16" fmla="*/ 2046050 h 2954770"/>
              <a:gd name="connsiteX17" fmla="*/ 2808312 w 3390181"/>
              <a:gd name="connsiteY17" fmla="*/ 2118058 h 2954770"/>
              <a:gd name="connsiteX18" fmla="*/ 2880320 w 3390181"/>
              <a:gd name="connsiteY18" fmla="*/ 2190066 h 2954770"/>
              <a:gd name="connsiteX19" fmla="*/ 2808312 w 3390181"/>
              <a:gd name="connsiteY19" fmla="*/ 2262074 h 2954770"/>
              <a:gd name="connsiteX20" fmla="*/ 2743200 w 3390181"/>
              <a:gd name="connsiteY20" fmla="*/ 2273284 h 2954770"/>
              <a:gd name="connsiteX21" fmla="*/ 3240360 w 3390181"/>
              <a:gd name="connsiteY21" fmla="*/ 2622114 h 2954770"/>
              <a:gd name="connsiteX22" fmla="*/ 3105510 w 3390181"/>
              <a:gd name="connsiteY22" fmla="*/ 2747736 h 2954770"/>
              <a:gd name="connsiteX23" fmla="*/ 3390181 w 3390181"/>
              <a:gd name="connsiteY23" fmla="*/ 2928891 h 2954770"/>
              <a:gd name="connsiteX24" fmla="*/ 3347049 w 3390181"/>
              <a:gd name="connsiteY24" fmla="*/ 2928891 h 2954770"/>
              <a:gd name="connsiteX25" fmla="*/ 3329796 w 3390181"/>
              <a:gd name="connsiteY25" fmla="*/ 2954770 h 2954770"/>
              <a:gd name="connsiteX26" fmla="*/ 2993366 w 3390181"/>
              <a:gd name="connsiteY26" fmla="*/ 2946144 h 2954770"/>
              <a:gd name="connsiteX27" fmla="*/ 2941608 w 3390181"/>
              <a:gd name="connsiteY27" fmla="*/ 2903012 h 2954770"/>
              <a:gd name="connsiteX28" fmla="*/ 2751827 w 3390181"/>
              <a:gd name="connsiteY28" fmla="*/ 2868506 h 2954770"/>
              <a:gd name="connsiteX29" fmla="*/ 2303253 w 3390181"/>
              <a:gd name="connsiteY29" fmla="*/ 2652846 h 2954770"/>
              <a:gd name="connsiteX30" fmla="*/ 2078966 w 3390181"/>
              <a:gd name="connsiteY30" fmla="*/ 2463065 h 2954770"/>
              <a:gd name="connsiteX31" fmla="*/ 1958196 w 3390181"/>
              <a:gd name="connsiteY31" fmla="*/ 2256031 h 2954770"/>
              <a:gd name="connsiteX32" fmla="*/ 1923691 w 3390181"/>
              <a:gd name="connsiteY32" fmla="*/ 2100755 h 2954770"/>
              <a:gd name="connsiteX33" fmla="*/ 1863306 w 3390181"/>
              <a:gd name="connsiteY33" fmla="*/ 2040370 h 2954770"/>
              <a:gd name="connsiteX34" fmla="*/ 1621766 w 3390181"/>
              <a:gd name="connsiteY34" fmla="*/ 1893721 h 2954770"/>
              <a:gd name="connsiteX35" fmla="*/ 1414732 w 3390181"/>
              <a:gd name="connsiteY35" fmla="*/ 1686687 h 2954770"/>
              <a:gd name="connsiteX36" fmla="*/ 1164566 w 3390181"/>
              <a:gd name="connsiteY36" fmla="*/ 1505533 h 2954770"/>
              <a:gd name="connsiteX37" fmla="*/ 690113 w 3390181"/>
              <a:gd name="connsiteY37" fmla="*/ 1100091 h 2954770"/>
              <a:gd name="connsiteX38" fmla="*/ 310904 w 3390181"/>
              <a:gd name="connsiteY38" fmla="*/ 887426 h 2954770"/>
              <a:gd name="connsiteX39" fmla="*/ 0 w 3390181"/>
              <a:gd name="connsiteY39" fmla="*/ 686023 h 2954770"/>
              <a:gd name="connsiteX0" fmla="*/ 0 w 3390181"/>
              <a:gd name="connsiteY0" fmla="*/ 686023 h 2954770"/>
              <a:gd name="connsiteX1" fmla="*/ 241540 w 3390181"/>
              <a:gd name="connsiteY1" fmla="*/ 565253 h 2954770"/>
              <a:gd name="connsiteX2" fmla="*/ 931653 w 3390181"/>
              <a:gd name="connsiteY2" fmla="*/ 39042 h 2954770"/>
              <a:gd name="connsiteX3" fmla="*/ 1117908 w 3390181"/>
              <a:gd name="connsiteY3" fmla="*/ 0 h 2954770"/>
              <a:gd name="connsiteX4" fmla="*/ 1148436 w 3390181"/>
              <a:gd name="connsiteY4" fmla="*/ 99427 h 2954770"/>
              <a:gd name="connsiteX5" fmla="*/ 1199072 w 3390181"/>
              <a:gd name="connsiteY5" fmla="*/ 289208 h 2954770"/>
              <a:gd name="connsiteX6" fmla="*/ 1216325 w 3390181"/>
              <a:gd name="connsiteY6" fmla="*/ 392725 h 2954770"/>
              <a:gd name="connsiteX7" fmla="*/ 3024336 w 3390181"/>
              <a:gd name="connsiteY7" fmla="*/ 749906 h 2954770"/>
              <a:gd name="connsiteX8" fmla="*/ 2880320 w 3390181"/>
              <a:gd name="connsiteY8" fmla="*/ 893922 h 2954770"/>
              <a:gd name="connsiteX9" fmla="*/ 2952328 w 3390181"/>
              <a:gd name="connsiteY9" fmla="*/ 1181954 h 2954770"/>
              <a:gd name="connsiteX10" fmla="*/ 3024336 w 3390181"/>
              <a:gd name="connsiteY10" fmla="*/ 1397978 h 2954770"/>
              <a:gd name="connsiteX11" fmla="*/ 2950234 w 3390181"/>
              <a:gd name="connsiteY11" fmla="*/ 1402016 h 2954770"/>
              <a:gd name="connsiteX12" fmla="*/ 2907102 w 3390181"/>
              <a:gd name="connsiteY12" fmla="*/ 1427895 h 2954770"/>
              <a:gd name="connsiteX13" fmla="*/ 2985987 w 3390181"/>
              <a:gd name="connsiteY13" fmla="*/ 1541994 h 2954770"/>
              <a:gd name="connsiteX14" fmla="*/ 2952328 w 3390181"/>
              <a:gd name="connsiteY14" fmla="*/ 1758018 h 2954770"/>
              <a:gd name="connsiteX15" fmla="*/ 2952328 w 3390181"/>
              <a:gd name="connsiteY15" fmla="*/ 2046050 h 2954770"/>
              <a:gd name="connsiteX16" fmla="*/ 2808312 w 3390181"/>
              <a:gd name="connsiteY16" fmla="*/ 2118058 h 2954770"/>
              <a:gd name="connsiteX17" fmla="*/ 2880320 w 3390181"/>
              <a:gd name="connsiteY17" fmla="*/ 2190066 h 2954770"/>
              <a:gd name="connsiteX18" fmla="*/ 2808312 w 3390181"/>
              <a:gd name="connsiteY18" fmla="*/ 2262074 h 2954770"/>
              <a:gd name="connsiteX19" fmla="*/ 2743200 w 3390181"/>
              <a:gd name="connsiteY19" fmla="*/ 2273284 h 2954770"/>
              <a:gd name="connsiteX20" fmla="*/ 3240360 w 3390181"/>
              <a:gd name="connsiteY20" fmla="*/ 2622114 h 2954770"/>
              <a:gd name="connsiteX21" fmla="*/ 3105510 w 3390181"/>
              <a:gd name="connsiteY21" fmla="*/ 2747736 h 2954770"/>
              <a:gd name="connsiteX22" fmla="*/ 3390181 w 3390181"/>
              <a:gd name="connsiteY22" fmla="*/ 2928891 h 2954770"/>
              <a:gd name="connsiteX23" fmla="*/ 3347049 w 3390181"/>
              <a:gd name="connsiteY23" fmla="*/ 2928891 h 2954770"/>
              <a:gd name="connsiteX24" fmla="*/ 3329796 w 3390181"/>
              <a:gd name="connsiteY24" fmla="*/ 2954770 h 2954770"/>
              <a:gd name="connsiteX25" fmla="*/ 2993366 w 3390181"/>
              <a:gd name="connsiteY25" fmla="*/ 2946144 h 2954770"/>
              <a:gd name="connsiteX26" fmla="*/ 2941608 w 3390181"/>
              <a:gd name="connsiteY26" fmla="*/ 2903012 h 2954770"/>
              <a:gd name="connsiteX27" fmla="*/ 2751827 w 3390181"/>
              <a:gd name="connsiteY27" fmla="*/ 2868506 h 2954770"/>
              <a:gd name="connsiteX28" fmla="*/ 2303253 w 3390181"/>
              <a:gd name="connsiteY28" fmla="*/ 2652846 h 2954770"/>
              <a:gd name="connsiteX29" fmla="*/ 2078966 w 3390181"/>
              <a:gd name="connsiteY29" fmla="*/ 2463065 h 2954770"/>
              <a:gd name="connsiteX30" fmla="*/ 1958196 w 3390181"/>
              <a:gd name="connsiteY30" fmla="*/ 2256031 h 2954770"/>
              <a:gd name="connsiteX31" fmla="*/ 1923691 w 3390181"/>
              <a:gd name="connsiteY31" fmla="*/ 2100755 h 2954770"/>
              <a:gd name="connsiteX32" fmla="*/ 1863306 w 3390181"/>
              <a:gd name="connsiteY32" fmla="*/ 2040370 h 2954770"/>
              <a:gd name="connsiteX33" fmla="*/ 1621766 w 3390181"/>
              <a:gd name="connsiteY33" fmla="*/ 1893721 h 2954770"/>
              <a:gd name="connsiteX34" fmla="*/ 1414732 w 3390181"/>
              <a:gd name="connsiteY34" fmla="*/ 1686687 h 2954770"/>
              <a:gd name="connsiteX35" fmla="*/ 1164566 w 3390181"/>
              <a:gd name="connsiteY35" fmla="*/ 1505533 h 2954770"/>
              <a:gd name="connsiteX36" fmla="*/ 690113 w 3390181"/>
              <a:gd name="connsiteY36" fmla="*/ 1100091 h 2954770"/>
              <a:gd name="connsiteX37" fmla="*/ 310904 w 3390181"/>
              <a:gd name="connsiteY37" fmla="*/ 887426 h 2954770"/>
              <a:gd name="connsiteX38" fmla="*/ 0 w 3390181"/>
              <a:gd name="connsiteY38" fmla="*/ 686023 h 2954770"/>
              <a:gd name="connsiteX0" fmla="*/ 0 w 3390181"/>
              <a:gd name="connsiteY0" fmla="*/ 686023 h 2954770"/>
              <a:gd name="connsiteX1" fmla="*/ 241540 w 3390181"/>
              <a:gd name="connsiteY1" fmla="*/ 565253 h 2954770"/>
              <a:gd name="connsiteX2" fmla="*/ 931653 w 3390181"/>
              <a:gd name="connsiteY2" fmla="*/ 39042 h 2954770"/>
              <a:gd name="connsiteX3" fmla="*/ 1117908 w 3390181"/>
              <a:gd name="connsiteY3" fmla="*/ 0 h 2954770"/>
              <a:gd name="connsiteX4" fmla="*/ 1148436 w 3390181"/>
              <a:gd name="connsiteY4" fmla="*/ 99427 h 2954770"/>
              <a:gd name="connsiteX5" fmla="*/ 1199072 w 3390181"/>
              <a:gd name="connsiteY5" fmla="*/ 289208 h 2954770"/>
              <a:gd name="connsiteX6" fmla="*/ 1215521 w 3390181"/>
              <a:gd name="connsiteY6" fmla="*/ 413254 h 2954770"/>
              <a:gd name="connsiteX7" fmla="*/ 3024336 w 3390181"/>
              <a:gd name="connsiteY7" fmla="*/ 749906 h 2954770"/>
              <a:gd name="connsiteX8" fmla="*/ 2880320 w 3390181"/>
              <a:gd name="connsiteY8" fmla="*/ 893922 h 2954770"/>
              <a:gd name="connsiteX9" fmla="*/ 2952328 w 3390181"/>
              <a:gd name="connsiteY9" fmla="*/ 1181954 h 2954770"/>
              <a:gd name="connsiteX10" fmla="*/ 3024336 w 3390181"/>
              <a:gd name="connsiteY10" fmla="*/ 1397978 h 2954770"/>
              <a:gd name="connsiteX11" fmla="*/ 2950234 w 3390181"/>
              <a:gd name="connsiteY11" fmla="*/ 1402016 h 2954770"/>
              <a:gd name="connsiteX12" fmla="*/ 2907102 w 3390181"/>
              <a:gd name="connsiteY12" fmla="*/ 1427895 h 2954770"/>
              <a:gd name="connsiteX13" fmla="*/ 2985987 w 3390181"/>
              <a:gd name="connsiteY13" fmla="*/ 1541994 h 2954770"/>
              <a:gd name="connsiteX14" fmla="*/ 2952328 w 3390181"/>
              <a:gd name="connsiteY14" fmla="*/ 1758018 h 2954770"/>
              <a:gd name="connsiteX15" fmla="*/ 2952328 w 3390181"/>
              <a:gd name="connsiteY15" fmla="*/ 2046050 h 2954770"/>
              <a:gd name="connsiteX16" fmla="*/ 2808312 w 3390181"/>
              <a:gd name="connsiteY16" fmla="*/ 2118058 h 2954770"/>
              <a:gd name="connsiteX17" fmla="*/ 2880320 w 3390181"/>
              <a:gd name="connsiteY17" fmla="*/ 2190066 h 2954770"/>
              <a:gd name="connsiteX18" fmla="*/ 2808312 w 3390181"/>
              <a:gd name="connsiteY18" fmla="*/ 2262074 h 2954770"/>
              <a:gd name="connsiteX19" fmla="*/ 2743200 w 3390181"/>
              <a:gd name="connsiteY19" fmla="*/ 2273284 h 2954770"/>
              <a:gd name="connsiteX20" fmla="*/ 3240360 w 3390181"/>
              <a:gd name="connsiteY20" fmla="*/ 2622114 h 2954770"/>
              <a:gd name="connsiteX21" fmla="*/ 3105510 w 3390181"/>
              <a:gd name="connsiteY21" fmla="*/ 2747736 h 2954770"/>
              <a:gd name="connsiteX22" fmla="*/ 3390181 w 3390181"/>
              <a:gd name="connsiteY22" fmla="*/ 2928891 h 2954770"/>
              <a:gd name="connsiteX23" fmla="*/ 3347049 w 3390181"/>
              <a:gd name="connsiteY23" fmla="*/ 2928891 h 2954770"/>
              <a:gd name="connsiteX24" fmla="*/ 3329796 w 3390181"/>
              <a:gd name="connsiteY24" fmla="*/ 2954770 h 2954770"/>
              <a:gd name="connsiteX25" fmla="*/ 2993366 w 3390181"/>
              <a:gd name="connsiteY25" fmla="*/ 2946144 h 2954770"/>
              <a:gd name="connsiteX26" fmla="*/ 2941608 w 3390181"/>
              <a:gd name="connsiteY26" fmla="*/ 2903012 h 2954770"/>
              <a:gd name="connsiteX27" fmla="*/ 2751827 w 3390181"/>
              <a:gd name="connsiteY27" fmla="*/ 2868506 h 2954770"/>
              <a:gd name="connsiteX28" fmla="*/ 2303253 w 3390181"/>
              <a:gd name="connsiteY28" fmla="*/ 2652846 h 2954770"/>
              <a:gd name="connsiteX29" fmla="*/ 2078966 w 3390181"/>
              <a:gd name="connsiteY29" fmla="*/ 2463065 h 2954770"/>
              <a:gd name="connsiteX30" fmla="*/ 1958196 w 3390181"/>
              <a:gd name="connsiteY30" fmla="*/ 2256031 h 2954770"/>
              <a:gd name="connsiteX31" fmla="*/ 1923691 w 3390181"/>
              <a:gd name="connsiteY31" fmla="*/ 2100755 h 2954770"/>
              <a:gd name="connsiteX32" fmla="*/ 1863306 w 3390181"/>
              <a:gd name="connsiteY32" fmla="*/ 2040370 h 2954770"/>
              <a:gd name="connsiteX33" fmla="*/ 1621766 w 3390181"/>
              <a:gd name="connsiteY33" fmla="*/ 1893721 h 2954770"/>
              <a:gd name="connsiteX34" fmla="*/ 1414732 w 3390181"/>
              <a:gd name="connsiteY34" fmla="*/ 1686687 h 2954770"/>
              <a:gd name="connsiteX35" fmla="*/ 1164566 w 3390181"/>
              <a:gd name="connsiteY35" fmla="*/ 1505533 h 2954770"/>
              <a:gd name="connsiteX36" fmla="*/ 690113 w 3390181"/>
              <a:gd name="connsiteY36" fmla="*/ 1100091 h 2954770"/>
              <a:gd name="connsiteX37" fmla="*/ 310904 w 3390181"/>
              <a:gd name="connsiteY37" fmla="*/ 887426 h 2954770"/>
              <a:gd name="connsiteX38" fmla="*/ 0 w 3390181"/>
              <a:gd name="connsiteY38" fmla="*/ 686023 h 2954770"/>
              <a:gd name="connsiteX0" fmla="*/ 0 w 3390181"/>
              <a:gd name="connsiteY0" fmla="*/ 686023 h 2954770"/>
              <a:gd name="connsiteX1" fmla="*/ 241540 w 3390181"/>
              <a:gd name="connsiteY1" fmla="*/ 565253 h 2954770"/>
              <a:gd name="connsiteX2" fmla="*/ 931653 w 3390181"/>
              <a:gd name="connsiteY2" fmla="*/ 39042 h 2954770"/>
              <a:gd name="connsiteX3" fmla="*/ 1117908 w 3390181"/>
              <a:gd name="connsiteY3" fmla="*/ 0 h 2954770"/>
              <a:gd name="connsiteX4" fmla="*/ 1148436 w 3390181"/>
              <a:gd name="connsiteY4" fmla="*/ 99427 h 2954770"/>
              <a:gd name="connsiteX5" fmla="*/ 1199072 w 3390181"/>
              <a:gd name="connsiteY5" fmla="*/ 289208 h 2954770"/>
              <a:gd name="connsiteX6" fmla="*/ 1215521 w 3390181"/>
              <a:gd name="connsiteY6" fmla="*/ 413254 h 2954770"/>
              <a:gd name="connsiteX7" fmla="*/ 3024336 w 3390181"/>
              <a:gd name="connsiteY7" fmla="*/ 749906 h 2954770"/>
              <a:gd name="connsiteX8" fmla="*/ 2880320 w 3390181"/>
              <a:gd name="connsiteY8" fmla="*/ 893922 h 2954770"/>
              <a:gd name="connsiteX9" fmla="*/ 2952328 w 3390181"/>
              <a:gd name="connsiteY9" fmla="*/ 1181954 h 2954770"/>
              <a:gd name="connsiteX10" fmla="*/ 3024336 w 3390181"/>
              <a:gd name="connsiteY10" fmla="*/ 1397978 h 2954770"/>
              <a:gd name="connsiteX11" fmla="*/ 2950234 w 3390181"/>
              <a:gd name="connsiteY11" fmla="*/ 1402016 h 2954770"/>
              <a:gd name="connsiteX12" fmla="*/ 2907102 w 3390181"/>
              <a:gd name="connsiteY12" fmla="*/ 1427895 h 2954770"/>
              <a:gd name="connsiteX13" fmla="*/ 2985987 w 3390181"/>
              <a:gd name="connsiteY13" fmla="*/ 1541994 h 2954770"/>
              <a:gd name="connsiteX14" fmla="*/ 2952328 w 3390181"/>
              <a:gd name="connsiteY14" fmla="*/ 1758018 h 2954770"/>
              <a:gd name="connsiteX15" fmla="*/ 2952328 w 3390181"/>
              <a:gd name="connsiteY15" fmla="*/ 2046050 h 2954770"/>
              <a:gd name="connsiteX16" fmla="*/ 2808312 w 3390181"/>
              <a:gd name="connsiteY16" fmla="*/ 2118058 h 2954770"/>
              <a:gd name="connsiteX17" fmla="*/ 2880320 w 3390181"/>
              <a:gd name="connsiteY17" fmla="*/ 2190066 h 2954770"/>
              <a:gd name="connsiteX18" fmla="*/ 2808312 w 3390181"/>
              <a:gd name="connsiteY18" fmla="*/ 2262074 h 2954770"/>
              <a:gd name="connsiteX19" fmla="*/ 2743200 w 3390181"/>
              <a:gd name="connsiteY19" fmla="*/ 2273284 h 2954770"/>
              <a:gd name="connsiteX20" fmla="*/ 3240360 w 3390181"/>
              <a:gd name="connsiteY20" fmla="*/ 2622114 h 2954770"/>
              <a:gd name="connsiteX21" fmla="*/ 3105510 w 3390181"/>
              <a:gd name="connsiteY21" fmla="*/ 2747736 h 2954770"/>
              <a:gd name="connsiteX22" fmla="*/ 3390181 w 3390181"/>
              <a:gd name="connsiteY22" fmla="*/ 2928891 h 2954770"/>
              <a:gd name="connsiteX23" fmla="*/ 3347049 w 3390181"/>
              <a:gd name="connsiteY23" fmla="*/ 2928891 h 2954770"/>
              <a:gd name="connsiteX24" fmla="*/ 3329796 w 3390181"/>
              <a:gd name="connsiteY24" fmla="*/ 2954770 h 2954770"/>
              <a:gd name="connsiteX25" fmla="*/ 2993366 w 3390181"/>
              <a:gd name="connsiteY25" fmla="*/ 2946144 h 2954770"/>
              <a:gd name="connsiteX26" fmla="*/ 2941608 w 3390181"/>
              <a:gd name="connsiteY26" fmla="*/ 2903012 h 2954770"/>
              <a:gd name="connsiteX27" fmla="*/ 2751827 w 3390181"/>
              <a:gd name="connsiteY27" fmla="*/ 2868506 h 2954770"/>
              <a:gd name="connsiteX28" fmla="*/ 2303253 w 3390181"/>
              <a:gd name="connsiteY28" fmla="*/ 2652846 h 2954770"/>
              <a:gd name="connsiteX29" fmla="*/ 2078966 w 3390181"/>
              <a:gd name="connsiteY29" fmla="*/ 2463065 h 2954770"/>
              <a:gd name="connsiteX30" fmla="*/ 1958196 w 3390181"/>
              <a:gd name="connsiteY30" fmla="*/ 2256031 h 2954770"/>
              <a:gd name="connsiteX31" fmla="*/ 1923691 w 3390181"/>
              <a:gd name="connsiteY31" fmla="*/ 2100755 h 2954770"/>
              <a:gd name="connsiteX32" fmla="*/ 1863306 w 3390181"/>
              <a:gd name="connsiteY32" fmla="*/ 2040370 h 2954770"/>
              <a:gd name="connsiteX33" fmla="*/ 1621766 w 3390181"/>
              <a:gd name="connsiteY33" fmla="*/ 1893721 h 2954770"/>
              <a:gd name="connsiteX34" fmla="*/ 1414732 w 3390181"/>
              <a:gd name="connsiteY34" fmla="*/ 1686687 h 2954770"/>
              <a:gd name="connsiteX35" fmla="*/ 1164566 w 3390181"/>
              <a:gd name="connsiteY35" fmla="*/ 1505533 h 2954770"/>
              <a:gd name="connsiteX36" fmla="*/ 690113 w 3390181"/>
              <a:gd name="connsiteY36" fmla="*/ 1100091 h 2954770"/>
              <a:gd name="connsiteX37" fmla="*/ 310904 w 3390181"/>
              <a:gd name="connsiteY37" fmla="*/ 887426 h 2954770"/>
              <a:gd name="connsiteX38" fmla="*/ 0 w 3390181"/>
              <a:gd name="connsiteY38" fmla="*/ 686023 h 295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390181" h="2954770">
                <a:moveTo>
                  <a:pt x="0" y="686023"/>
                </a:moveTo>
                <a:lnTo>
                  <a:pt x="241540" y="565253"/>
                </a:lnTo>
                <a:lnTo>
                  <a:pt x="931653" y="39042"/>
                </a:lnTo>
                <a:lnTo>
                  <a:pt x="1117908" y="0"/>
                </a:lnTo>
                <a:lnTo>
                  <a:pt x="1148436" y="99427"/>
                </a:lnTo>
                <a:lnTo>
                  <a:pt x="1199072" y="289208"/>
                </a:lnTo>
                <a:lnTo>
                  <a:pt x="1215521" y="413254"/>
                </a:lnTo>
                <a:cubicBezTo>
                  <a:pt x="1527447" y="467078"/>
                  <a:pt x="2747004" y="666373"/>
                  <a:pt x="3024336" y="749906"/>
                </a:cubicBezTo>
                <a:cubicBezTo>
                  <a:pt x="3016101" y="798538"/>
                  <a:pt x="2936651" y="854831"/>
                  <a:pt x="2880320" y="893922"/>
                </a:cubicBezTo>
                <a:cubicBezTo>
                  <a:pt x="2962719" y="1023752"/>
                  <a:pt x="2948372" y="1098242"/>
                  <a:pt x="2952328" y="1181954"/>
                </a:cubicBezTo>
                <a:cubicBezTo>
                  <a:pt x="2953401" y="1244635"/>
                  <a:pt x="3023263" y="1335297"/>
                  <a:pt x="3024336" y="1397978"/>
                </a:cubicBezTo>
                <a:lnTo>
                  <a:pt x="2950234" y="1402016"/>
                </a:lnTo>
                <a:lnTo>
                  <a:pt x="2907102" y="1427895"/>
                </a:lnTo>
                <a:lnTo>
                  <a:pt x="2985987" y="1541994"/>
                </a:lnTo>
                <a:lnTo>
                  <a:pt x="2952328" y="1758018"/>
                </a:lnTo>
                <a:cubicBezTo>
                  <a:pt x="2970193" y="1877426"/>
                  <a:pt x="2976030" y="1949057"/>
                  <a:pt x="2952328" y="2046050"/>
                </a:cubicBezTo>
                <a:lnTo>
                  <a:pt x="2808312" y="2118058"/>
                </a:lnTo>
                <a:lnTo>
                  <a:pt x="2880320" y="2190066"/>
                </a:lnTo>
                <a:lnTo>
                  <a:pt x="2808312" y="2262074"/>
                </a:lnTo>
                <a:lnTo>
                  <a:pt x="2743200" y="2273284"/>
                </a:lnTo>
                <a:lnTo>
                  <a:pt x="3240360" y="2622114"/>
                </a:lnTo>
                <a:lnTo>
                  <a:pt x="3105510" y="2747736"/>
                </a:lnTo>
                <a:lnTo>
                  <a:pt x="3390181" y="2928891"/>
                </a:lnTo>
                <a:lnTo>
                  <a:pt x="3347049" y="2928891"/>
                </a:lnTo>
                <a:lnTo>
                  <a:pt x="3329796" y="2954770"/>
                </a:lnTo>
                <a:lnTo>
                  <a:pt x="2993366" y="2946144"/>
                </a:lnTo>
                <a:lnTo>
                  <a:pt x="2941608" y="2903012"/>
                </a:lnTo>
                <a:lnTo>
                  <a:pt x="2751827" y="2868506"/>
                </a:lnTo>
                <a:lnTo>
                  <a:pt x="2303253" y="2652846"/>
                </a:lnTo>
                <a:lnTo>
                  <a:pt x="2078966" y="2463065"/>
                </a:lnTo>
                <a:lnTo>
                  <a:pt x="1958196" y="2256031"/>
                </a:lnTo>
                <a:lnTo>
                  <a:pt x="1923691" y="2100755"/>
                </a:lnTo>
                <a:lnTo>
                  <a:pt x="1863306" y="2040370"/>
                </a:lnTo>
                <a:lnTo>
                  <a:pt x="1621766" y="1893721"/>
                </a:lnTo>
                <a:lnTo>
                  <a:pt x="1414732" y="1686687"/>
                </a:lnTo>
                <a:lnTo>
                  <a:pt x="1164566" y="1505533"/>
                </a:lnTo>
                <a:lnTo>
                  <a:pt x="690113" y="1100091"/>
                </a:lnTo>
                <a:lnTo>
                  <a:pt x="310904" y="887426"/>
                </a:lnTo>
                <a:cubicBezTo>
                  <a:pt x="188077" y="824099"/>
                  <a:pt x="112521" y="753277"/>
                  <a:pt x="0" y="686023"/>
                </a:cubicBezTo>
                <a:close/>
              </a:path>
            </a:pathLst>
          </a:custGeom>
          <a:solidFill>
            <a:srgbClr val="00B050">
              <a:alpha val="65000"/>
            </a:srgbClr>
          </a:solidFill>
          <a:ln>
            <a:solidFill>
              <a:srgbClr val="FFCC29">
                <a:alpha val="40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94" name="Полилиния 379"/>
          <p:cNvSpPr/>
          <p:nvPr/>
        </p:nvSpPr>
        <p:spPr>
          <a:xfrm>
            <a:off x="4511069" y="1069196"/>
            <a:ext cx="4879239" cy="5032806"/>
          </a:xfrm>
          <a:custGeom>
            <a:avLst/>
            <a:gdLst>
              <a:gd name="connsiteX0" fmla="*/ 0 w 3968151"/>
              <a:gd name="connsiteY0" fmla="*/ 707366 h 4442604"/>
              <a:gd name="connsiteX1" fmla="*/ 284672 w 3968151"/>
              <a:gd name="connsiteY1" fmla="*/ 569344 h 4442604"/>
              <a:gd name="connsiteX2" fmla="*/ 543464 w 3968151"/>
              <a:gd name="connsiteY2" fmla="*/ 552091 h 4442604"/>
              <a:gd name="connsiteX3" fmla="*/ 854015 w 3968151"/>
              <a:gd name="connsiteY3" fmla="*/ 483079 h 4442604"/>
              <a:gd name="connsiteX4" fmla="*/ 1207698 w 3968151"/>
              <a:gd name="connsiteY4" fmla="*/ 362310 h 4442604"/>
              <a:gd name="connsiteX5" fmla="*/ 1630393 w 3968151"/>
              <a:gd name="connsiteY5" fmla="*/ 189781 h 4442604"/>
              <a:gd name="connsiteX6" fmla="*/ 2044461 w 3968151"/>
              <a:gd name="connsiteY6" fmla="*/ 0 h 4442604"/>
              <a:gd name="connsiteX7" fmla="*/ 2096219 w 3968151"/>
              <a:gd name="connsiteY7" fmla="*/ 103517 h 4442604"/>
              <a:gd name="connsiteX8" fmla="*/ 2027208 w 3968151"/>
              <a:gd name="connsiteY8" fmla="*/ 163902 h 4442604"/>
              <a:gd name="connsiteX9" fmla="*/ 2113472 w 3968151"/>
              <a:gd name="connsiteY9" fmla="*/ 319178 h 4442604"/>
              <a:gd name="connsiteX10" fmla="*/ 2225615 w 3968151"/>
              <a:gd name="connsiteY10" fmla="*/ 345057 h 4442604"/>
              <a:gd name="connsiteX11" fmla="*/ 2242868 w 3968151"/>
              <a:gd name="connsiteY11" fmla="*/ 405442 h 4442604"/>
              <a:gd name="connsiteX12" fmla="*/ 2467155 w 3968151"/>
              <a:gd name="connsiteY12" fmla="*/ 345057 h 4442604"/>
              <a:gd name="connsiteX13" fmla="*/ 2562046 w 3968151"/>
              <a:gd name="connsiteY13" fmla="*/ 534838 h 4442604"/>
              <a:gd name="connsiteX14" fmla="*/ 2605178 w 3968151"/>
              <a:gd name="connsiteY14" fmla="*/ 586596 h 4442604"/>
              <a:gd name="connsiteX15" fmla="*/ 2605178 w 3968151"/>
              <a:gd name="connsiteY15" fmla="*/ 655608 h 4442604"/>
              <a:gd name="connsiteX16" fmla="*/ 2562046 w 3968151"/>
              <a:gd name="connsiteY16" fmla="*/ 715993 h 4442604"/>
              <a:gd name="connsiteX17" fmla="*/ 2631057 w 3968151"/>
              <a:gd name="connsiteY17" fmla="*/ 854015 h 4442604"/>
              <a:gd name="connsiteX18" fmla="*/ 2786332 w 3968151"/>
              <a:gd name="connsiteY18" fmla="*/ 836762 h 4442604"/>
              <a:gd name="connsiteX19" fmla="*/ 2803585 w 3968151"/>
              <a:gd name="connsiteY19" fmla="*/ 923027 h 4442604"/>
              <a:gd name="connsiteX20" fmla="*/ 2717321 w 3968151"/>
              <a:gd name="connsiteY20" fmla="*/ 923027 h 4442604"/>
              <a:gd name="connsiteX21" fmla="*/ 2700068 w 3968151"/>
              <a:gd name="connsiteY21" fmla="*/ 983412 h 4442604"/>
              <a:gd name="connsiteX22" fmla="*/ 2777706 w 3968151"/>
              <a:gd name="connsiteY22" fmla="*/ 1017917 h 4442604"/>
              <a:gd name="connsiteX23" fmla="*/ 2855344 w 3968151"/>
              <a:gd name="connsiteY23" fmla="*/ 1000664 h 4442604"/>
              <a:gd name="connsiteX24" fmla="*/ 3122763 w 3968151"/>
              <a:gd name="connsiteY24" fmla="*/ 1086928 h 4442604"/>
              <a:gd name="connsiteX25" fmla="*/ 3347049 w 3968151"/>
              <a:gd name="connsiteY25" fmla="*/ 1078302 h 4442604"/>
              <a:gd name="connsiteX26" fmla="*/ 3545457 w 3968151"/>
              <a:gd name="connsiteY26" fmla="*/ 1112808 h 4442604"/>
              <a:gd name="connsiteX27" fmla="*/ 3605842 w 3968151"/>
              <a:gd name="connsiteY27" fmla="*/ 1095555 h 4442604"/>
              <a:gd name="connsiteX28" fmla="*/ 3657600 w 3968151"/>
              <a:gd name="connsiteY28" fmla="*/ 1130061 h 4442604"/>
              <a:gd name="connsiteX29" fmla="*/ 3700732 w 3968151"/>
              <a:gd name="connsiteY29" fmla="*/ 1388853 h 4442604"/>
              <a:gd name="connsiteX30" fmla="*/ 3821502 w 3968151"/>
              <a:gd name="connsiteY30" fmla="*/ 1406106 h 4442604"/>
              <a:gd name="connsiteX31" fmla="*/ 3786997 w 3968151"/>
              <a:gd name="connsiteY31" fmla="*/ 1561381 h 4442604"/>
              <a:gd name="connsiteX32" fmla="*/ 3856008 w 3968151"/>
              <a:gd name="connsiteY32" fmla="*/ 1682151 h 4442604"/>
              <a:gd name="connsiteX33" fmla="*/ 3795623 w 3968151"/>
              <a:gd name="connsiteY33" fmla="*/ 1725283 h 4442604"/>
              <a:gd name="connsiteX34" fmla="*/ 3890514 w 3968151"/>
              <a:gd name="connsiteY34" fmla="*/ 2018581 h 4442604"/>
              <a:gd name="connsiteX35" fmla="*/ 3881887 w 3968151"/>
              <a:gd name="connsiteY35" fmla="*/ 2303253 h 4442604"/>
              <a:gd name="connsiteX36" fmla="*/ 3838755 w 3968151"/>
              <a:gd name="connsiteY36" fmla="*/ 2389517 h 4442604"/>
              <a:gd name="connsiteX37" fmla="*/ 3968151 w 3968151"/>
              <a:gd name="connsiteY37" fmla="*/ 2976113 h 4442604"/>
              <a:gd name="connsiteX38" fmla="*/ 3666227 w 3968151"/>
              <a:gd name="connsiteY38" fmla="*/ 3114136 h 4442604"/>
              <a:gd name="connsiteX39" fmla="*/ 3554083 w 3968151"/>
              <a:gd name="connsiteY39" fmla="*/ 3416061 h 4442604"/>
              <a:gd name="connsiteX40" fmla="*/ 3079631 w 3968151"/>
              <a:gd name="connsiteY40" fmla="*/ 3519578 h 4442604"/>
              <a:gd name="connsiteX41" fmla="*/ 2700068 w 3968151"/>
              <a:gd name="connsiteY41" fmla="*/ 3571336 h 4442604"/>
              <a:gd name="connsiteX42" fmla="*/ 2579298 w 3968151"/>
              <a:gd name="connsiteY42" fmla="*/ 3441940 h 4442604"/>
              <a:gd name="connsiteX43" fmla="*/ 1923691 w 3968151"/>
              <a:gd name="connsiteY43" fmla="*/ 3631721 h 4442604"/>
              <a:gd name="connsiteX44" fmla="*/ 1794295 w 3968151"/>
              <a:gd name="connsiteY44" fmla="*/ 3907766 h 4442604"/>
              <a:gd name="connsiteX45" fmla="*/ 1777042 w 3968151"/>
              <a:gd name="connsiteY45" fmla="*/ 4235570 h 4442604"/>
              <a:gd name="connsiteX46" fmla="*/ 1846053 w 3968151"/>
              <a:gd name="connsiteY46" fmla="*/ 4330461 h 4442604"/>
              <a:gd name="connsiteX47" fmla="*/ 1595887 w 3968151"/>
              <a:gd name="connsiteY47" fmla="*/ 4442604 h 4442604"/>
              <a:gd name="connsiteX48" fmla="*/ 1449238 w 3968151"/>
              <a:gd name="connsiteY48" fmla="*/ 4123427 h 4442604"/>
              <a:gd name="connsiteX49" fmla="*/ 1397480 w 3968151"/>
              <a:gd name="connsiteY49" fmla="*/ 3994030 h 4442604"/>
              <a:gd name="connsiteX50" fmla="*/ 1457864 w 3968151"/>
              <a:gd name="connsiteY50" fmla="*/ 3657600 h 4442604"/>
              <a:gd name="connsiteX51" fmla="*/ 1509623 w 3968151"/>
              <a:gd name="connsiteY51" fmla="*/ 2717321 h 4442604"/>
              <a:gd name="connsiteX52" fmla="*/ 1552755 w 3968151"/>
              <a:gd name="connsiteY52" fmla="*/ 2648310 h 4442604"/>
              <a:gd name="connsiteX53" fmla="*/ 1475117 w 3968151"/>
              <a:gd name="connsiteY53" fmla="*/ 2053087 h 4442604"/>
              <a:gd name="connsiteX54" fmla="*/ 1173193 w 3968151"/>
              <a:gd name="connsiteY54" fmla="*/ 1690778 h 4442604"/>
              <a:gd name="connsiteX55" fmla="*/ 1035170 w 3968151"/>
              <a:gd name="connsiteY55" fmla="*/ 1535502 h 4442604"/>
              <a:gd name="connsiteX56" fmla="*/ 759125 w 3968151"/>
              <a:gd name="connsiteY56" fmla="*/ 1250830 h 4442604"/>
              <a:gd name="connsiteX57" fmla="*/ 560717 w 3968151"/>
              <a:gd name="connsiteY57" fmla="*/ 1104181 h 4442604"/>
              <a:gd name="connsiteX58" fmla="*/ 267419 w 3968151"/>
              <a:gd name="connsiteY58" fmla="*/ 897147 h 4442604"/>
              <a:gd name="connsiteX59" fmla="*/ 0 w 3968151"/>
              <a:gd name="connsiteY59" fmla="*/ 707366 h 4442604"/>
              <a:gd name="connsiteX0" fmla="*/ 0 w 3951901"/>
              <a:gd name="connsiteY0" fmla="*/ 813466 h 4442604"/>
              <a:gd name="connsiteX1" fmla="*/ 268422 w 3951901"/>
              <a:gd name="connsiteY1" fmla="*/ 569344 h 4442604"/>
              <a:gd name="connsiteX2" fmla="*/ 527214 w 3951901"/>
              <a:gd name="connsiteY2" fmla="*/ 552091 h 4442604"/>
              <a:gd name="connsiteX3" fmla="*/ 837765 w 3951901"/>
              <a:gd name="connsiteY3" fmla="*/ 483079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51169 w 3951901"/>
              <a:gd name="connsiteY58" fmla="*/ 897147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68422 w 3951901"/>
              <a:gd name="connsiteY1" fmla="*/ 569344 h 4442604"/>
              <a:gd name="connsiteX2" fmla="*/ 527214 w 3951901"/>
              <a:gd name="connsiteY2" fmla="*/ 552091 h 4442604"/>
              <a:gd name="connsiteX3" fmla="*/ 837765 w 3951901"/>
              <a:gd name="connsiteY3" fmla="*/ 483079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527214 w 3951901"/>
              <a:gd name="connsiteY2" fmla="*/ 552091 h 4442604"/>
              <a:gd name="connsiteX3" fmla="*/ 837765 w 3951901"/>
              <a:gd name="connsiteY3" fmla="*/ 483079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837765 w 3951901"/>
              <a:gd name="connsiteY3" fmla="*/ 483079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97442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88432 w 3951901"/>
              <a:gd name="connsiteY32" fmla="*/ 1728192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88432 w 3951901"/>
              <a:gd name="connsiteY32" fmla="*/ 1728192 h 4442604"/>
              <a:gd name="connsiteX33" fmla="*/ 3744416 w 3951901"/>
              <a:gd name="connsiteY33" fmla="*/ 1800200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88432 w 3951901"/>
              <a:gd name="connsiteY32" fmla="*/ 1728192 h 4442604"/>
              <a:gd name="connsiteX33" fmla="*/ 3744416 w 3951901"/>
              <a:gd name="connsiteY33" fmla="*/ 1800200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16424 w 3951901"/>
              <a:gd name="connsiteY31" fmla="*/ 1584176 h 4442604"/>
              <a:gd name="connsiteX32" fmla="*/ 3888432 w 3951901"/>
              <a:gd name="connsiteY32" fmla="*/ 1728192 h 4442604"/>
              <a:gd name="connsiteX33" fmla="*/ 3744416 w 3951901"/>
              <a:gd name="connsiteY33" fmla="*/ 1800200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09206 w 3951901"/>
              <a:gd name="connsiteY31" fmla="*/ 1490042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42875 w 3951901"/>
              <a:gd name="connsiteY57" fmla="*/ 1250830 h 4442604"/>
              <a:gd name="connsiteX58" fmla="*/ 544467 w 3951901"/>
              <a:gd name="connsiteY58" fmla="*/ 1104181 h 4442604"/>
              <a:gd name="connsiteX59" fmla="*/ 288032 w 3951901"/>
              <a:gd name="connsiteY59" fmla="*/ 957482 h 4442604"/>
              <a:gd name="connsiteX60" fmla="*/ 0 w 3951901"/>
              <a:gd name="connsiteY60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42875 w 3951901"/>
              <a:gd name="connsiteY57" fmla="*/ 1250830 h 4442604"/>
              <a:gd name="connsiteX58" fmla="*/ 544467 w 3951901"/>
              <a:gd name="connsiteY58" fmla="*/ 1104181 h 4442604"/>
              <a:gd name="connsiteX59" fmla="*/ 288032 w 3951901"/>
              <a:gd name="connsiteY59" fmla="*/ 957482 h 4442604"/>
              <a:gd name="connsiteX60" fmla="*/ 0 w 3951901"/>
              <a:gd name="connsiteY60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44467 w 3951901"/>
              <a:gd name="connsiteY58" fmla="*/ 1104181 h 4442604"/>
              <a:gd name="connsiteX59" fmla="*/ 288032 w 3951901"/>
              <a:gd name="connsiteY59" fmla="*/ 957482 h 4442604"/>
              <a:gd name="connsiteX60" fmla="*/ 0 w 3951901"/>
              <a:gd name="connsiteY60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04056 w 3951901"/>
              <a:gd name="connsiteY58" fmla="*/ 1152128 h 4442604"/>
              <a:gd name="connsiteX59" fmla="*/ 288032 w 3951901"/>
              <a:gd name="connsiteY59" fmla="*/ 957482 h 4442604"/>
              <a:gd name="connsiteX60" fmla="*/ 0 w 3951901"/>
              <a:gd name="connsiteY60" fmla="*/ 813466 h 4442604"/>
              <a:gd name="connsiteX0" fmla="*/ 0 w 3951901"/>
              <a:gd name="connsiteY0" fmla="*/ 792088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04056 w 3951901"/>
              <a:gd name="connsiteY58" fmla="*/ 1152128 h 4442604"/>
              <a:gd name="connsiteX59" fmla="*/ 288032 w 3951901"/>
              <a:gd name="connsiteY59" fmla="*/ 957482 h 4442604"/>
              <a:gd name="connsiteX60" fmla="*/ 0 w 3951901"/>
              <a:gd name="connsiteY60" fmla="*/ 792088 h 4442604"/>
              <a:gd name="connsiteX0" fmla="*/ 0 w 3951901"/>
              <a:gd name="connsiteY0" fmla="*/ 792088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07280 w 3951901"/>
              <a:gd name="connsiteY8" fmla="*/ 259269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04056 w 3951901"/>
              <a:gd name="connsiteY58" fmla="*/ 1152128 h 4442604"/>
              <a:gd name="connsiteX59" fmla="*/ 288032 w 3951901"/>
              <a:gd name="connsiteY59" fmla="*/ 957482 h 4442604"/>
              <a:gd name="connsiteX60" fmla="*/ 0 w 3951901"/>
              <a:gd name="connsiteY60" fmla="*/ 792088 h 4442604"/>
              <a:gd name="connsiteX0" fmla="*/ 0 w 3951901"/>
              <a:gd name="connsiteY0" fmla="*/ 792088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130458 w 3951901"/>
              <a:gd name="connsiteY7" fmla="*/ 182054 h 4442604"/>
              <a:gd name="connsiteX8" fmla="*/ 2007280 w 3951901"/>
              <a:gd name="connsiteY8" fmla="*/ 259269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04056 w 3951901"/>
              <a:gd name="connsiteY58" fmla="*/ 1152128 h 4442604"/>
              <a:gd name="connsiteX59" fmla="*/ 288032 w 3951901"/>
              <a:gd name="connsiteY59" fmla="*/ 957482 h 4442604"/>
              <a:gd name="connsiteX60" fmla="*/ 0 w 3951901"/>
              <a:gd name="connsiteY60" fmla="*/ 792088 h 4442604"/>
              <a:gd name="connsiteX0" fmla="*/ 0 w 3951901"/>
              <a:gd name="connsiteY0" fmla="*/ 610034 h 4260550"/>
              <a:gd name="connsiteX1" fmla="*/ 288032 w 3951901"/>
              <a:gd name="connsiteY1" fmla="*/ 487396 h 4260550"/>
              <a:gd name="connsiteX2" fmla="*/ 648072 w 3951901"/>
              <a:gd name="connsiteY2" fmla="*/ 415388 h 4260550"/>
              <a:gd name="connsiteX3" fmla="*/ 936104 w 3951901"/>
              <a:gd name="connsiteY3" fmla="*/ 343380 h 4260550"/>
              <a:gd name="connsiteX4" fmla="*/ 1296144 w 3951901"/>
              <a:gd name="connsiteY4" fmla="*/ 199364 h 4260550"/>
              <a:gd name="connsiteX5" fmla="*/ 1614143 w 3951901"/>
              <a:gd name="connsiteY5" fmla="*/ 7727 h 4260550"/>
              <a:gd name="connsiteX6" fmla="*/ 1927235 w 3951901"/>
              <a:gd name="connsiteY6" fmla="*/ 14290 h 4260550"/>
              <a:gd name="connsiteX7" fmla="*/ 2130458 w 3951901"/>
              <a:gd name="connsiteY7" fmla="*/ 0 h 4260550"/>
              <a:gd name="connsiteX8" fmla="*/ 2007280 w 3951901"/>
              <a:gd name="connsiteY8" fmla="*/ 77215 h 4260550"/>
              <a:gd name="connsiteX9" fmla="*/ 2097222 w 3951901"/>
              <a:gd name="connsiteY9" fmla="*/ 137124 h 4260550"/>
              <a:gd name="connsiteX10" fmla="*/ 2209365 w 3951901"/>
              <a:gd name="connsiteY10" fmla="*/ 163003 h 4260550"/>
              <a:gd name="connsiteX11" fmla="*/ 2226618 w 3951901"/>
              <a:gd name="connsiteY11" fmla="*/ 223388 h 4260550"/>
              <a:gd name="connsiteX12" fmla="*/ 2450905 w 3951901"/>
              <a:gd name="connsiteY12" fmla="*/ 163003 h 4260550"/>
              <a:gd name="connsiteX13" fmla="*/ 2545796 w 3951901"/>
              <a:gd name="connsiteY13" fmla="*/ 352784 h 4260550"/>
              <a:gd name="connsiteX14" fmla="*/ 2588928 w 3951901"/>
              <a:gd name="connsiteY14" fmla="*/ 404542 h 4260550"/>
              <a:gd name="connsiteX15" fmla="*/ 2588928 w 3951901"/>
              <a:gd name="connsiteY15" fmla="*/ 473554 h 4260550"/>
              <a:gd name="connsiteX16" fmla="*/ 2545796 w 3951901"/>
              <a:gd name="connsiteY16" fmla="*/ 533939 h 4260550"/>
              <a:gd name="connsiteX17" fmla="*/ 2614807 w 3951901"/>
              <a:gd name="connsiteY17" fmla="*/ 671961 h 4260550"/>
              <a:gd name="connsiteX18" fmla="*/ 2770082 w 3951901"/>
              <a:gd name="connsiteY18" fmla="*/ 654708 h 4260550"/>
              <a:gd name="connsiteX19" fmla="*/ 2787335 w 3951901"/>
              <a:gd name="connsiteY19" fmla="*/ 740973 h 4260550"/>
              <a:gd name="connsiteX20" fmla="*/ 2701071 w 3951901"/>
              <a:gd name="connsiteY20" fmla="*/ 740973 h 4260550"/>
              <a:gd name="connsiteX21" fmla="*/ 2683818 w 3951901"/>
              <a:gd name="connsiteY21" fmla="*/ 801358 h 4260550"/>
              <a:gd name="connsiteX22" fmla="*/ 2761456 w 3951901"/>
              <a:gd name="connsiteY22" fmla="*/ 835863 h 4260550"/>
              <a:gd name="connsiteX23" fmla="*/ 2839094 w 3951901"/>
              <a:gd name="connsiteY23" fmla="*/ 818610 h 4260550"/>
              <a:gd name="connsiteX24" fmla="*/ 3106513 w 3951901"/>
              <a:gd name="connsiteY24" fmla="*/ 904874 h 4260550"/>
              <a:gd name="connsiteX25" fmla="*/ 3330799 w 3951901"/>
              <a:gd name="connsiteY25" fmla="*/ 896248 h 4260550"/>
              <a:gd name="connsiteX26" fmla="*/ 3529207 w 3951901"/>
              <a:gd name="connsiteY26" fmla="*/ 930754 h 4260550"/>
              <a:gd name="connsiteX27" fmla="*/ 3589592 w 3951901"/>
              <a:gd name="connsiteY27" fmla="*/ 913501 h 4260550"/>
              <a:gd name="connsiteX28" fmla="*/ 3641350 w 3951901"/>
              <a:gd name="connsiteY28" fmla="*/ 948007 h 4260550"/>
              <a:gd name="connsiteX29" fmla="*/ 3684482 w 3951901"/>
              <a:gd name="connsiteY29" fmla="*/ 1206799 h 4260550"/>
              <a:gd name="connsiteX30" fmla="*/ 3805252 w 3951901"/>
              <a:gd name="connsiteY30" fmla="*/ 1224052 h 4260550"/>
              <a:gd name="connsiteX31" fmla="*/ 3888432 w 3951901"/>
              <a:gd name="connsiteY31" fmla="*/ 1402122 h 4260550"/>
              <a:gd name="connsiteX32" fmla="*/ 3816424 w 3951901"/>
              <a:gd name="connsiteY32" fmla="*/ 1402122 h 4260550"/>
              <a:gd name="connsiteX33" fmla="*/ 3888432 w 3951901"/>
              <a:gd name="connsiteY33" fmla="*/ 1546138 h 4260550"/>
              <a:gd name="connsiteX34" fmla="*/ 3744416 w 3951901"/>
              <a:gd name="connsiteY34" fmla="*/ 1618146 h 4260550"/>
              <a:gd name="connsiteX35" fmla="*/ 3874264 w 3951901"/>
              <a:gd name="connsiteY35" fmla="*/ 1836527 h 4260550"/>
              <a:gd name="connsiteX36" fmla="*/ 3865637 w 3951901"/>
              <a:gd name="connsiteY36" fmla="*/ 2121199 h 4260550"/>
              <a:gd name="connsiteX37" fmla="*/ 3822505 w 3951901"/>
              <a:gd name="connsiteY37" fmla="*/ 2207463 h 4260550"/>
              <a:gd name="connsiteX38" fmla="*/ 3951901 w 3951901"/>
              <a:gd name="connsiteY38" fmla="*/ 2794059 h 4260550"/>
              <a:gd name="connsiteX39" fmla="*/ 3649977 w 3951901"/>
              <a:gd name="connsiteY39" fmla="*/ 2932082 h 4260550"/>
              <a:gd name="connsiteX40" fmla="*/ 3537833 w 3951901"/>
              <a:gd name="connsiteY40" fmla="*/ 3234007 h 4260550"/>
              <a:gd name="connsiteX41" fmla="*/ 3063381 w 3951901"/>
              <a:gd name="connsiteY41" fmla="*/ 3337524 h 4260550"/>
              <a:gd name="connsiteX42" fmla="*/ 2683818 w 3951901"/>
              <a:gd name="connsiteY42" fmla="*/ 3389282 h 4260550"/>
              <a:gd name="connsiteX43" fmla="*/ 2563048 w 3951901"/>
              <a:gd name="connsiteY43" fmla="*/ 3259886 h 4260550"/>
              <a:gd name="connsiteX44" fmla="*/ 1907441 w 3951901"/>
              <a:gd name="connsiteY44" fmla="*/ 3449667 h 4260550"/>
              <a:gd name="connsiteX45" fmla="*/ 1778045 w 3951901"/>
              <a:gd name="connsiteY45" fmla="*/ 3725712 h 4260550"/>
              <a:gd name="connsiteX46" fmla="*/ 1760792 w 3951901"/>
              <a:gd name="connsiteY46" fmla="*/ 4053516 h 4260550"/>
              <a:gd name="connsiteX47" fmla="*/ 1829803 w 3951901"/>
              <a:gd name="connsiteY47" fmla="*/ 4148407 h 4260550"/>
              <a:gd name="connsiteX48" fmla="*/ 1579637 w 3951901"/>
              <a:gd name="connsiteY48" fmla="*/ 4260550 h 4260550"/>
              <a:gd name="connsiteX49" fmla="*/ 1432988 w 3951901"/>
              <a:gd name="connsiteY49" fmla="*/ 3941373 h 4260550"/>
              <a:gd name="connsiteX50" fmla="*/ 1381230 w 3951901"/>
              <a:gd name="connsiteY50" fmla="*/ 3811976 h 4260550"/>
              <a:gd name="connsiteX51" fmla="*/ 1441614 w 3951901"/>
              <a:gd name="connsiteY51" fmla="*/ 3475546 h 4260550"/>
              <a:gd name="connsiteX52" fmla="*/ 1493373 w 3951901"/>
              <a:gd name="connsiteY52" fmla="*/ 2535267 h 4260550"/>
              <a:gd name="connsiteX53" fmla="*/ 1536505 w 3951901"/>
              <a:gd name="connsiteY53" fmla="*/ 2466256 h 4260550"/>
              <a:gd name="connsiteX54" fmla="*/ 1458867 w 3951901"/>
              <a:gd name="connsiteY54" fmla="*/ 1871033 h 4260550"/>
              <a:gd name="connsiteX55" fmla="*/ 1156943 w 3951901"/>
              <a:gd name="connsiteY55" fmla="*/ 1508724 h 4260550"/>
              <a:gd name="connsiteX56" fmla="*/ 1018920 w 3951901"/>
              <a:gd name="connsiteY56" fmla="*/ 1353448 h 4260550"/>
              <a:gd name="connsiteX57" fmla="*/ 720080 w 3951901"/>
              <a:gd name="connsiteY57" fmla="*/ 1114090 h 4260550"/>
              <a:gd name="connsiteX58" fmla="*/ 504056 w 3951901"/>
              <a:gd name="connsiteY58" fmla="*/ 970074 h 4260550"/>
              <a:gd name="connsiteX59" fmla="*/ 288032 w 3951901"/>
              <a:gd name="connsiteY59" fmla="*/ 775428 h 4260550"/>
              <a:gd name="connsiteX60" fmla="*/ 0 w 3951901"/>
              <a:gd name="connsiteY60" fmla="*/ 610034 h 4260550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26618 w 3951901"/>
              <a:gd name="connsiteY11" fmla="*/ 310075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45796 w 3951901"/>
              <a:gd name="connsiteY16" fmla="*/ 620626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701071 w 3951901"/>
              <a:gd name="connsiteY20" fmla="*/ 827660 h 4347237"/>
              <a:gd name="connsiteX21" fmla="*/ 2683818 w 3951901"/>
              <a:gd name="connsiteY21" fmla="*/ 888045 h 4347237"/>
              <a:gd name="connsiteX22" fmla="*/ 2761456 w 3951901"/>
              <a:gd name="connsiteY22" fmla="*/ 922550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45796 w 3951901"/>
              <a:gd name="connsiteY16" fmla="*/ 620626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701071 w 3951901"/>
              <a:gd name="connsiteY20" fmla="*/ 827660 h 4347237"/>
              <a:gd name="connsiteX21" fmla="*/ 2683818 w 3951901"/>
              <a:gd name="connsiteY21" fmla="*/ 888045 h 4347237"/>
              <a:gd name="connsiteX22" fmla="*/ 2761456 w 3951901"/>
              <a:gd name="connsiteY22" fmla="*/ 922550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701071 w 3951901"/>
              <a:gd name="connsiteY20" fmla="*/ 827660 h 4347237"/>
              <a:gd name="connsiteX21" fmla="*/ 2683818 w 3951901"/>
              <a:gd name="connsiteY21" fmla="*/ 888045 h 4347237"/>
              <a:gd name="connsiteX22" fmla="*/ 2761456 w 3951901"/>
              <a:gd name="connsiteY22" fmla="*/ 922550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701071 w 3951901"/>
              <a:gd name="connsiteY20" fmla="*/ 827660 h 4347237"/>
              <a:gd name="connsiteX21" fmla="*/ 2683818 w 3951901"/>
              <a:gd name="connsiteY21" fmla="*/ 888045 h 4347237"/>
              <a:gd name="connsiteX22" fmla="*/ 2772676 w 3951901"/>
              <a:gd name="connsiteY22" fmla="*/ 973038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888045 h 4347237"/>
              <a:gd name="connsiteX22" fmla="*/ 2772676 w 3951901"/>
              <a:gd name="connsiteY22" fmla="*/ 973038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511181 w 3951901"/>
              <a:gd name="connsiteY26" fmla="*/ 1024960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41393 w 3951901"/>
              <a:gd name="connsiteY30" fmla="*/ 1265838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41393 w 3951901"/>
              <a:gd name="connsiteY30" fmla="*/ 1265838 h 4347237"/>
              <a:gd name="connsiteX31" fmla="*/ 3888432 w 3951901"/>
              <a:gd name="connsiteY31" fmla="*/ 1488809 h 4347237"/>
              <a:gd name="connsiteX32" fmla="*/ 3749107 w 3951901"/>
              <a:gd name="connsiteY32" fmla="*/ 1511248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41393 w 3951901"/>
              <a:gd name="connsiteY30" fmla="*/ 1265838 h 4347237"/>
              <a:gd name="connsiteX31" fmla="*/ 3888432 w 3951901"/>
              <a:gd name="connsiteY31" fmla="*/ 1488809 h 4347237"/>
              <a:gd name="connsiteX32" fmla="*/ 3749107 w 3951901"/>
              <a:gd name="connsiteY32" fmla="*/ 1511248 h 4347237"/>
              <a:gd name="connsiteX33" fmla="*/ 3888432 w 3951901"/>
              <a:gd name="connsiteY33" fmla="*/ 1632825 h 4347237"/>
              <a:gd name="connsiteX34" fmla="*/ 3778075 w 3951901"/>
              <a:gd name="connsiteY34" fmla="*/ 1671175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41393 w 3951901"/>
              <a:gd name="connsiteY30" fmla="*/ 1265838 h 4347237"/>
              <a:gd name="connsiteX31" fmla="*/ 3888432 w 3951901"/>
              <a:gd name="connsiteY31" fmla="*/ 1488809 h 4347237"/>
              <a:gd name="connsiteX32" fmla="*/ 3749107 w 3951901"/>
              <a:gd name="connsiteY32" fmla="*/ 1511248 h 4347237"/>
              <a:gd name="connsiteX33" fmla="*/ 3880614 w 3951901"/>
              <a:gd name="connsiteY33" fmla="*/ 1670140 h 4347237"/>
              <a:gd name="connsiteX34" fmla="*/ 3778075 w 3951901"/>
              <a:gd name="connsiteY34" fmla="*/ 1671175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235094"/>
              <a:gd name="connsiteX1" fmla="*/ 288032 w 3951901"/>
              <a:gd name="connsiteY1" fmla="*/ 574083 h 4235094"/>
              <a:gd name="connsiteX2" fmla="*/ 648072 w 3951901"/>
              <a:gd name="connsiteY2" fmla="*/ 502075 h 4235094"/>
              <a:gd name="connsiteX3" fmla="*/ 936104 w 3951901"/>
              <a:gd name="connsiteY3" fmla="*/ 430067 h 4235094"/>
              <a:gd name="connsiteX4" fmla="*/ 1296144 w 3951901"/>
              <a:gd name="connsiteY4" fmla="*/ 286051 h 4235094"/>
              <a:gd name="connsiteX5" fmla="*/ 1614143 w 3951901"/>
              <a:gd name="connsiteY5" fmla="*/ 94414 h 4235094"/>
              <a:gd name="connsiteX6" fmla="*/ 2011382 w 3951901"/>
              <a:gd name="connsiteY6" fmla="*/ 0 h 4235094"/>
              <a:gd name="connsiteX7" fmla="*/ 2130458 w 3951901"/>
              <a:gd name="connsiteY7" fmla="*/ 86687 h 4235094"/>
              <a:gd name="connsiteX8" fmla="*/ 2007280 w 3951901"/>
              <a:gd name="connsiteY8" fmla="*/ 163902 h 4235094"/>
              <a:gd name="connsiteX9" fmla="*/ 2097222 w 3951901"/>
              <a:gd name="connsiteY9" fmla="*/ 223811 h 4235094"/>
              <a:gd name="connsiteX10" fmla="*/ 2209365 w 3951901"/>
              <a:gd name="connsiteY10" fmla="*/ 249690 h 4235094"/>
              <a:gd name="connsiteX11" fmla="*/ 2232248 w 3951901"/>
              <a:gd name="connsiteY11" fmla="*/ 336682 h 4235094"/>
              <a:gd name="connsiteX12" fmla="*/ 2450905 w 3951901"/>
              <a:gd name="connsiteY12" fmla="*/ 249690 h 4235094"/>
              <a:gd name="connsiteX13" fmla="*/ 2545796 w 3951901"/>
              <a:gd name="connsiteY13" fmla="*/ 439471 h 4235094"/>
              <a:gd name="connsiteX14" fmla="*/ 2588928 w 3951901"/>
              <a:gd name="connsiteY14" fmla="*/ 491229 h 4235094"/>
              <a:gd name="connsiteX15" fmla="*/ 2588928 w 3951901"/>
              <a:gd name="connsiteY15" fmla="*/ 560241 h 4235094"/>
              <a:gd name="connsiteX16" fmla="*/ 2592288 w 3951901"/>
              <a:gd name="connsiteY16" fmla="*/ 624714 h 4235094"/>
              <a:gd name="connsiteX17" fmla="*/ 2614807 w 3951901"/>
              <a:gd name="connsiteY17" fmla="*/ 758648 h 4235094"/>
              <a:gd name="connsiteX18" fmla="*/ 2770082 w 3951901"/>
              <a:gd name="connsiteY18" fmla="*/ 741395 h 4235094"/>
              <a:gd name="connsiteX19" fmla="*/ 2787335 w 3951901"/>
              <a:gd name="connsiteY19" fmla="*/ 827660 h 4235094"/>
              <a:gd name="connsiteX20" fmla="*/ 2813267 w 3951901"/>
              <a:gd name="connsiteY20" fmla="*/ 889368 h 4235094"/>
              <a:gd name="connsiteX21" fmla="*/ 2683818 w 3951901"/>
              <a:gd name="connsiteY21" fmla="*/ 910484 h 4235094"/>
              <a:gd name="connsiteX22" fmla="*/ 2772676 w 3951901"/>
              <a:gd name="connsiteY22" fmla="*/ 973038 h 4235094"/>
              <a:gd name="connsiteX23" fmla="*/ 2850313 w 3951901"/>
              <a:gd name="connsiteY23" fmla="*/ 961395 h 4235094"/>
              <a:gd name="connsiteX24" fmla="*/ 3106513 w 3951901"/>
              <a:gd name="connsiteY24" fmla="*/ 1019610 h 4235094"/>
              <a:gd name="connsiteX25" fmla="*/ 3330799 w 3951901"/>
              <a:gd name="connsiteY25" fmla="*/ 1010984 h 4235094"/>
              <a:gd name="connsiteX26" fmla="*/ 3487546 w 3951901"/>
              <a:gd name="connsiteY26" fmla="*/ 1060528 h 4235094"/>
              <a:gd name="connsiteX27" fmla="*/ 3606422 w 3951901"/>
              <a:gd name="connsiteY27" fmla="*/ 1033847 h 4235094"/>
              <a:gd name="connsiteX28" fmla="*/ 3641350 w 3951901"/>
              <a:gd name="connsiteY28" fmla="*/ 1034694 h 4235094"/>
              <a:gd name="connsiteX29" fmla="*/ 3684482 w 3951901"/>
              <a:gd name="connsiteY29" fmla="*/ 1293486 h 4235094"/>
              <a:gd name="connsiteX30" fmla="*/ 3841393 w 3951901"/>
              <a:gd name="connsiteY30" fmla="*/ 1265838 h 4235094"/>
              <a:gd name="connsiteX31" fmla="*/ 3888432 w 3951901"/>
              <a:gd name="connsiteY31" fmla="*/ 1488809 h 4235094"/>
              <a:gd name="connsiteX32" fmla="*/ 3749107 w 3951901"/>
              <a:gd name="connsiteY32" fmla="*/ 1511248 h 4235094"/>
              <a:gd name="connsiteX33" fmla="*/ 3880614 w 3951901"/>
              <a:gd name="connsiteY33" fmla="*/ 1670140 h 4235094"/>
              <a:gd name="connsiteX34" fmla="*/ 3778075 w 3951901"/>
              <a:gd name="connsiteY34" fmla="*/ 1671175 h 4235094"/>
              <a:gd name="connsiteX35" fmla="*/ 3874264 w 3951901"/>
              <a:gd name="connsiteY35" fmla="*/ 1923214 h 4235094"/>
              <a:gd name="connsiteX36" fmla="*/ 3865637 w 3951901"/>
              <a:gd name="connsiteY36" fmla="*/ 2207886 h 4235094"/>
              <a:gd name="connsiteX37" fmla="*/ 3822505 w 3951901"/>
              <a:gd name="connsiteY37" fmla="*/ 2294150 h 4235094"/>
              <a:gd name="connsiteX38" fmla="*/ 3951901 w 3951901"/>
              <a:gd name="connsiteY38" fmla="*/ 2880746 h 4235094"/>
              <a:gd name="connsiteX39" fmla="*/ 3649977 w 3951901"/>
              <a:gd name="connsiteY39" fmla="*/ 3018769 h 4235094"/>
              <a:gd name="connsiteX40" fmla="*/ 3537833 w 3951901"/>
              <a:gd name="connsiteY40" fmla="*/ 3320694 h 4235094"/>
              <a:gd name="connsiteX41" fmla="*/ 3063381 w 3951901"/>
              <a:gd name="connsiteY41" fmla="*/ 3424211 h 4235094"/>
              <a:gd name="connsiteX42" fmla="*/ 2683818 w 3951901"/>
              <a:gd name="connsiteY42" fmla="*/ 3475969 h 4235094"/>
              <a:gd name="connsiteX43" fmla="*/ 2563048 w 3951901"/>
              <a:gd name="connsiteY43" fmla="*/ 3346573 h 4235094"/>
              <a:gd name="connsiteX44" fmla="*/ 1907441 w 3951901"/>
              <a:gd name="connsiteY44" fmla="*/ 3536354 h 4235094"/>
              <a:gd name="connsiteX45" fmla="*/ 1778045 w 3951901"/>
              <a:gd name="connsiteY45" fmla="*/ 3812399 h 4235094"/>
              <a:gd name="connsiteX46" fmla="*/ 1760792 w 3951901"/>
              <a:gd name="connsiteY46" fmla="*/ 4140203 h 4235094"/>
              <a:gd name="connsiteX47" fmla="*/ 1829803 w 3951901"/>
              <a:gd name="connsiteY47" fmla="*/ 4235094 h 4235094"/>
              <a:gd name="connsiteX48" fmla="*/ 1542692 w 3951901"/>
              <a:gd name="connsiteY48" fmla="*/ 4042437 h 4235094"/>
              <a:gd name="connsiteX49" fmla="*/ 1432988 w 3951901"/>
              <a:gd name="connsiteY49" fmla="*/ 4028060 h 4235094"/>
              <a:gd name="connsiteX50" fmla="*/ 1381230 w 3951901"/>
              <a:gd name="connsiteY50" fmla="*/ 3898663 h 4235094"/>
              <a:gd name="connsiteX51" fmla="*/ 1441614 w 3951901"/>
              <a:gd name="connsiteY51" fmla="*/ 3562233 h 4235094"/>
              <a:gd name="connsiteX52" fmla="*/ 1493373 w 3951901"/>
              <a:gd name="connsiteY52" fmla="*/ 2621954 h 4235094"/>
              <a:gd name="connsiteX53" fmla="*/ 1536505 w 3951901"/>
              <a:gd name="connsiteY53" fmla="*/ 2552943 h 4235094"/>
              <a:gd name="connsiteX54" fmla="*/ 1458867 w 3951901"/>
              <a:gd name="connsiteY54" fmla="*/ 1957720 h 4235094"/>
              <a:gd name="connsiteX55" fmla="*/ 1156943 w 3951901"/>
              <a:gd name="connsiteY55" fmla="*/ 1595411 h 4235094"/>
              <a:gd name="connsiteX56" fmla="*/ 1018920 w 3951901"/>
              <a:gd name="connsiteY56" fmla="*/ 1440135 h 4235094"/>
              <a:gd name="connsiteX57" fmla="*/ 720080 w 3951901"/>
              <a:gd name="connsiteY57" fmla="*/ 1200777 h 4235094"/>
              <a:gd name="connsiteX58" fmla="*/ 504056 w 3951901"/>
              <a:gd name="connsiteY58" fmla="*/ 1056761 h 4235094"/>
              <a:gd name="connsiteX59" fmla="*/ 288032 w 3951901"/>
              <a:gd name="connsiteY59" fmla="*/ 862115 h 4235094"/>
              <a:gd name="connsiteX60" fmla="*/ 0 w 3951901"/>
              <a:gd name="connsiteY60" fmla="*/ 696721 h 4235094"/>
              <a:gd name="connsiteX0" fmla="*/ 0 w 3951901"/>
              <a:gd name="connsiteY0" fmla="*/ 696721 h 4235094"/>
              <a:gd name="connsiteX1" fmla="*/ 288032 w 3951901"/>
              <a:gd name="connsiteY1" fmla="*/ 574083 h 4235094"/>
              <a:gd name="connsiteX2" fmla="*/ 648072 w 3951901"/>
              <a:gd name="connsiteY2" fmla="*/ 502075 h 4235094"/>
              <a:gd name="connsiteX3" fmla="*/ 936104 w 3951901"/>
              <a:gd name="connsiteY3" fmla="*/ 430067 h 4235094"/>
              <a:gd name="connsiteX4" fmla="*/ 1296144 w 3951901"/>
              <a:gd name="connsiteY4" fmla="*/ 286051 h 4235094"/>
              <a:gd name="connsiteX5" fmla="*/ 1614143 w 3951901"/>
              <a:gd name="connsiteY5" fmla="*/ 94414 h 4235094"/>
              <a:gd name="connsiteX6" fmla="*/ 2011382 w 3951901"/>
              <a:gd name="connsiteY6" fmla="*/ 0 h 4235094"/>
              <a:gd name="connsiteX7" fmla="*/ 2130458 w 3951901"/>
              <a:gd name="connsiteY7" fmla="*/ 86687 h 4235094"/>
              <a:gd name="connsiteX8" fmla="*/ 2007280 w 3951901"/>
              <a:gd name="connsiteY8" fmla="*/ 163902 h 4235094"/>
              <a:gd name="connsiteX9" fmla="*/ 2097222 w 3951901"/>
              <a:gd name="connsiteY9" fmla="*/ 223811 h 4235094"/>
              <a:gd name="connsiteX10" fmla="*/ 2209365 w 3951901"/>
              <a:gd name="connsiteY10" fmla="*/ 249690 h 4235094"/>
              <a:gd name="connsiteX11" fmla="*/ 2232248 w 3951901"/>
              <a:gd name="connsiteY11" fmla="*/ 336682 h 4235094"/>
              <a:gd name="connsiteX12" fmla="*/ 2450905 w 3951901"/>
              <a:gd name="connsiteY12" fmla="*/ 249690 h 4235094"/>
              <a:gd name="connsiteX13" fmla="*/ 2545796 w 3951901"/>
              <a:gd name="connsiteY13" fmla="*/ 439471 h 4235094"/>
              <a:gd name="connsiteX14" fmla="*/ 2588928 w 3951901"/>
              <a:gd name="connsiteY14" fmla="*/ 491229 h 4235094"/>
              <a:gd name="connsiteX15" fmla="*/ 2588928 w 3951901"/>
              <a:gd name="connsiteY15" fmla="*/ 560241 h 4235094"/>
              <a:gd name="connsiteX16" fmla="*/ 2592288 w 3951901"/>
              <a:gd name="connsiteY16" fmla="*/ 624714 h 4235094"/>
              <a:gd name="connsiteX17" fmla="*/ 2614807 w 3951901"/>
              <a:gd name="connsiteY17" fmla="*/ 758648 h 4235094"/>
              <a:gd name="connsiteX18" fmla="*/ 2770082 w 3951901"/>
              <a:gd name="connsiteY18" fmla="*/ 741395 h 4235094"/>
              <a:gd name="connsiteX19" fmla="*/ 2787335 w 3951901"/>
              <a:gd name="connsiteY19" fmla="*/ 827660 h 4235094"/>
              <a:gd name="connsiteX20" fmla="*/ 2813267 w 3951901"/>
              <a:gd name="connsiteY20" fmla="*/ 889368 h 4235094"/>
              <a:gd name="connsiteX21" fmla="*/ 2683818 w 3951901"/>
              <a:gd name="connsiteY21" fmla="*/ 910484 h 4235094"/>
              <a:gd name="connsiteX22" fmla="*/ 2772676 w 3951901"/>
              <a:gd name="connsiteY22" fmla="*/ 973038 h 4235094"/>
              <a:gd name="connsiteX23" fmla="*/ 2850313 w 3951901"/>
              <a:gd name="connsiteY23" fmla="*/ 961395 h 4235094"/>
              <a:gd name="connsiteX24" fmla="*/ 3106513 w 3951901"/>
              <a:gd name="connsiteY24" fmla="*/ 1019610 h 4235094"/>
              <a:gd name="connsiteX25" fmla="*/ 3330799 w 3951901"/>
              <a:gd name="connsiteY25" fmla="*/ 1010984 h 4235094"/>
              <a:gd name="connsiteX26" fmla="*/ 3487546 w 3951901"/>
              <a:gd name="connsiteY26" fmla="*/ 1060528 h 4235094"/>
              <a:gd name="connsiteX27" fmla="*/ 3606422 w 3951901"/>
              <a:gd name="connsiteY27" fmla="*/ 1033847 h 4235094"/>
              <a:gd name="connsiteX28" fmla="*/ 3641350 w 3951901"/>
              <a:gd name="connsiteY28" fmla="*/ 1034694 h 4235094"/>
              <a:gd name="connsiteX29" fmla="*/ 3684482 w 3951901"/>
              <a:gd name="connsiteY29" fmla="*/ 1293486 h 4235094"/>
              <a:gd name="connsiteX30" fmla="*/ 3841393 w 3951901"/>
              <a:gd name="connsiteY30" fmla="*/ 1265838 h 4235094"/>
              <a:gd name="connsiteX31" fmla="*/ 3888432 w 3951901"/>
              <a:gd name="connsiteY31" fmla="*/ 1488809 h 4235094"/>
              <a:gd name="connsiteX32" fmla="*/ 3749107 w 3951901"/>
              <a:gd name="connsiteY32" fmla="*/ 1511248 h 4235094"/>
              <a:gd name="connsiteX33" fmla="*/ 3880614 w 3951901"/>
              <a:gd name="connsiteY33" fmla="*/ 1670140 h 4235094"/>
              <a:gd name="connsiteX34" fmla="*/ 3778075 w 3951901"/>
              <a:gd name="connsiteY34" fmla="*/ 1671175 h 4235094"/>
              <a:gd name="connsiteX35" fmla="*/ 3874264 w 3951901"/>
              <a:gd name="connsiteY35" fmla="*/ 1923214 h 4235094"/>
              <a:gd name="connsiteX36" fmla="*/ 3865637 w 3951901"/>
              <a:gd name="connsiteY36" fmla="*/ 2207886 h 4235094"/>
              <a:gd name="connsiteX37" fmla="*/ 3822505 w 3951901"/>
              <a:gd name="connsiteY37" fmla="*/ 2294150 h 4235094"/>
              <a:gd name="connsiteX38" fmla="*/ 3951901 w 3951901"/>
              <a:gd name="connsiteY38" fmla="*/ 2880746 h 4235094"/>
              <a:gd name="connsiteX39" fmla="*/ 3649977 w 3951901"/>
              <a:gd name="connsiteY39" fmla="*/ 3018769 h 4235094"/>
              <a:gd name="connsiteX40" fmla="*/ 3537833 w 3951901"/>
              <a:gd name="connsiteY40" fmla="*/ 3320694 h 4235094"/>
              <a:gd name="connsiteX41" fmla="*/ 3063381 w 3951901"/>
              <a:gd name="connsiteY41" fmla="*/ 3424211 h 4235094"/>
              <a:gd name="connsiteX42" fmla="*/ 2683818 w 3951901"/>
              <a:gd name="connsiteY42" fmla="*/ 3475969 h 4235094"/>
              <a:gd name="connsiteX43" fmla="*/ 2563048 w 3951901"/>
              <a:gd name="connsiteY43" fmla="*/ 3346573 h 4235094"/>
              <a:gd name="connsiteX44" fmla="*/ 1907441 w 3951901"/>
              <a:gd name="connsiteY44" fmla="*/ 3536354 h 4235094"/>
              <a:gd name="connsiteX45" fmla="*/ 1778045 w 3951901"/>
              <a:gd name="connsiteY45" fmla="*/ 3812399 h 4235094"/>
              <a:gd name="connsiteX46" fmla="*/ 1760792 w 3951901"/>
              <a:gd name="connsiteY46" fmla="*/ 4140203 h 4235094"/>
              <a:gd name="connsiteX47" fmla="*/ 1829803 w 3951901"/>
              <a:gd name="connsiteY47" fmla="*/ 4235094 h 4235094"/>
              <a:gd name="connsiteX48" fmla="*/ 1542692 w 3951901"/>
              <a:gd name="connsiteY48" fmla="*/ 4042437 h 4235094"/>
              <a:gd name="connsiteX49" fmla="*/ 1432988 w 3951901"/>
              <a:gd name="connsiteY49" fmla="*/ 4028060 h 4235094"/>
              <a:gd name="connsiteX50" fmla="*/ 1381230 w 3951901"/>
              <a:gd name="connsiteY50" fmla="*/ 3898663 h 4235094"/>
              <a:gd name="connsiteX51" fmla="*/ 1441614 w 3951901"/>
              <a:gd name="connsiteY51" fmla="*/ 3562233 h 4235094"/>
              <a:gd name="connsiteX52" fmla="*/ 1493373 w 3951901"/>
              <a:gd name="connsiteY52" fmla="*/ 2621954 h 4235094"/>
              <a:gd name="connsiteX53" fmla="*/ 1536505 w 3951901"/>
              <a:gd name="connsiteY53" fmla="*/ 2552943 h 4235094"/>
              <a:gd name="connsiteX54" fmla="*/ 1458867 w 3951901"/>
              <a:gd name="connsiteY54" fmla="*/ 1957720 h 4235094"/>
              <a:gd name="connsiteX55" fmla="*/ 1156943 w 3951901"/>
              <a:gd name="connsiteY55" fmla="*/ 1595411 h 4235094"/>
              <a:gd name="connsiteX56" fmla="*/ 1018920 w 3951901"/>
              <a:gd name="connsiteY56" fmla="*/ 1440135 h 4235094"/>
              <a:gd name="connsiteX57" fmla="*/ 720080 w 3951901"/>
              <a:gd name="connsiteY57" fmla="*/ 1200777 h 4235094"/>
              <a:gd name="connsiteX58" fmla="*/ 504056 w 3951901"/>
              <a:gd name="connsiteY58" fmla="*/ 1056761 h 4235094"/>
              <a:gd name="connsiteX59" fmla="*/ 288032 w 3951901"/>
              <a:gd name="connsiteY59" fmla="*/ 862115 h 4235094"/>
              <a:gd name="connsiteX60" fmla="*/ 0 w 3951901"/>
              <a:gd name="connsiteY60" fmla="*/ 696721 h 4235094"/>
              <a:gd name="connsiteX0" fmla="*/ 0 w 3951901"/>
              <a:gd name="connsiteY0" fmla="*/ 696721 h 4235094"/>
              <a:gd name="connsiteX1" fmla="*/ 288032 w 3951901"/>
              <a:gd name="connsiteY1" fmla="*/ 574083 h 4235094"/>
              <a:gd name="connsiteX2" fmla="*/ 648072 w 3951901"/>
              <a:gd name="connsiteY2" fmla="*/ 502075 h 4235094"/>
              <a:gd name="connsiteX3" fmla="*/ 936104 w 3951901"/>
              <a:gd name="connsiteY3" fmla="*/ 430067 h 4235094"/>
              <a:gd name="connsiteX4" fmla="*/ 1296144 w 3951901"/>
              <a:gd name="connsiteY4" fmla="*/ 286051 h 4235094"/>
              <a:gd name="connsiteX5" fmla="*/ 1614143 w 3951901"/>
              <a:gd name="connsiteY5" fmla="*/ 94414 h 4235094"/>
              <a:gd name="connsiteX6" fmla="*/ 2011382 w 3951901"/>
              <a:gd name="connsiteY6" fmla="*/ 0 h 4235094"/>
              <a:gd name="connsiteX7" fmla="*/ 2130458 w 3951901"/>
              <a:gd name="connsiteY7" fmla="*/ 86687 h 4235094"/>
              <a:gd name="connsiteX8" fmla="*/ 2007280 w 3951901"/>
              <a:gd name="connsiteY8" fmla="*/ 163902 h 4235094"/>
              <a:gd name="connsiteX9" fmla="*/ 2097222 w 3951901"/>
              <a:gd name="connsiteY9" fmla="*/ 223811 h 4235094"/>
              <a:gd name="connsiteX10" fmla="*/ 2209365 w 3951901"/>
              <a:gd name="connsiteY10" fmla="*/ 249690 h 4235094"/>
              <a:gd name="connsiteX11" fmla="*/ 2232248 w 3951901"/>
              <a:gd name="connsiteY11" fmla="*/ 336682 h 4235094"/>
              <a:gd name="connsiteX12" fmla="*/ 2450905 w 3951901"/>
              <a:gd name="connsiteY12" fmla="*/ 249690 h 4235094"/>
              <a:gd name="connsiteX13" fmla="*/ 2545796 w 3951901"/>
              <a:gd name="connsiteY13" fmla="*/ 439471 h 4235094"/>
              <a:gd name="connsiteX14" fmla="*/ 2588928 w 3951901"/>
              <a:gd name="connsiteY14" fmla="*/ 491229 h 4235094"/>
              <a:gd name="connsiteX15" fmla="*/ 2588928 w 3951901"/>
              <a:gd name="connsiteY15" fmla="*/ 560241 h 4235094"/>
              <a:gd name="connsiteX16" fmla="*/ 2592288 w 3951901"/>
              <a:gd name="connsiteY16" fmla="*/ 624714 h 4235094"/>
              <a:gd name="connsiteX17" fmla="*/ 2614807 w 3951901"/>
              <a:gd name="connsiteY17" fmla="*/ 758648 h 4235094"/>
              <a:gd name="connsiteX18" fmla="*/ 2770082 w 3951901"/>
              <a:gd name="connsiteY18" fmla="*/ 741395 h 4235094"/>
              <a:gd name="connsiteX19" fmla="*/ 2787335 w 3951901"/>
              <a:gd name="connsiteY19" fmla="*/ 827660 h 4235094"/>
              <a:gd name="connsiteX20" fmla="*/ 2813267 w 3951901"/>
              <a:gd name="connsiteY20" fmla="*/ 889368 h 4235094"/>
              <a:gd name="connsiteX21" fmla="*/ 2683818 w 3951901"/>
              <a:gd name="connsiteY21" fmla="*/ 910484 h 4235094"/>
              <a:gd name="connsiteX22" fmla="*/ 2772676 w 3951901"/>
              <a:gd name="connsiteY22" fmla="*/ 973038 h 4235094"/>
              <a:gd name="connsiteX23" fmla="*/ 2850313 w 3951901"/>
              <a:gd name="connsiteY23" fmla="*/ 961395 h 4235094"/>
              <a:gd name="connsiteX24" fmla="*/ 3106513 w 3951901"/>
              <a:gd name="connsiteY24" fmla="*/ 1019610 h 4235094"/>
              <a:gd name="connsiteX25" fmla="*/ 3330799 w 3951901"/>
              <a:gd name="connsiteY25" fmla="*/ 1010984 h 4235094"/>
              <a:gd name="connsiteX26" fmla="*/ 3487546 w 3951901"/>
              <a:gd name="connsiteY26" fmla="*/ 1060528 h 4235094"/>
              <a:gd name="connsiteX27" fmla="*/ 3606422 w 3951901"/>
              <a:gd name="connsiteY27" fmla="*/ 1033847 h 4235094"/>
              <a:gd name="connsiteX28" fmla="*/ 3641350 w 3951901"/>
              <a:gd name="connsiteY28" fmla="*/ 1034694 h 4235094"/>
              <a:gd name="connsiteX29" fmla="*/ 3684482 w 3951901"/>
              <a:gd name="connsiteY29" fmla="*/ 1293486 h 4235094"/>
              <a:gd name="connsiteX30" fmla="*/ 3841393 w 3951901"/>
              <a:gd name="connsiteY30" fmla="*/ 1265838 h 4235094"/>
              <a:gd name="connsiteX31" fmla="*/ 3888432 w 3951901"/>
              <a:gd name="connsiteY31" fmla="*/ 1488809 h 4235094"/>
              <a:gd name="connsiteX32" fmla="*/ 3749107 w 3951901"/>
              <a:gd name="connsiteY32" fmla="*/ 1511248 h 4235094"/>
              <a:gd name="connsiteX33" fmla="*/ 3880614 w 3951901"/>
              <a:gd name="connsiteY33" fmla="*/ 1670140 h 4235094"/>
              <a:gd name="connsiteX34" fmla="*/ 3778075 w 3951901"/>
              <a:gd name="connsiteY34" fmla="*/ 1671175 h 4235094"/>
              <a:gd name="connsiteX35" fmla="*/ 3874264 w 3951901"/>
              <a:gd name="connsiteY35" fmla="*/ 1923214 h 4235094"/>
              <a:gd name="connsiteX36" fmla="*/ 3865637 w 3951901"/>
              <a:gd name="connsiteY36" fmla="*/ 2207886 h 4235094"/>
              <a:gd name="connsiteX37" fmla="*/ 3822505 w 3951901"/>
              <a:gd name="connsiteY37" fmla="*/ 2294150 h 4235094"/>
              <a:gd name="connsiteX38" fmla="*/ 3951901 w 3951901"/>
              <a:gd name="connsiteY38" fmla="*/ 2880746 h 4235094"/>
              <a:gd name="connsiteX39" fmla="*/ 3649977 w 3951901"/>
              <a:gd name="connsiteY39" fmla="*/ 3018769 h 4235094"/>
              <a:gd name="connsiteX40" fmla="*/ 3537833 w 3951901"/>
              <a:gd name="connsiteY40" fmla="*/ 3320694 h 4235094"/>
              <a:gd name="connsiteX41" fmla="*/ 3063381 w 3951901"/>
              <a:gd name="connsiteY41" fmla="*/ 3424211 h 4235094"/>
              <a:gd name="connsiteX42" fmla="*/ 2683818 w 3951901"/>
              <a:gd name="connsiteY42" fmla="*/ 3475969 h 4235094"/>
              <a:gd name="connsiteX43" fmla="*/ 2563048 w 3951901"/>
              <a:gd name="connsiteY43" fmla="*/ 3346573 h 4235094"/>
              <a:gd name="connsiteX44" fmla="*/ 1907441 w 3951901"/>
              <a:gd name="connsiteY44" fmla="*/ 3536354 h 4235094"/>
              <a:gd name="connsiteX45" fmla="*/ 1778045 w 3951901"/>
              <a:gd name="connsiteY45" fmla="*/ 3812399 h 4235094"/>
              <a:gd name="connsiteX46" fmla="*/ 1751555 w 3951901"/>
              <a:gd name="connsiteY46" fmla="*/ 3900058 h 4235094"/>
              <a:gd name="connsiteX47" fmla="*/ 1829803 w 3951901"/>
              <a:gd name="connsiteY47" fmla="*/ 4235094 h 4235094"/>
              <a:gd name="connsiteX48" fmla="*/ 1542692 w 3951901"/>
              <a:gd name="connsiteY48" fmla="*/ 4042437 h 4235094"/>
              <a:gd name="connsiteX49" fmla="*/ 1432988 w 3951901"/>
              <a:gd name="connsiteY49" fmla="*/ 4028060 h 4235094"/>
              <a:gd name="connsiteX50" fmla="*/ 1381230 w 3951901"/>
              <a:gd name="connsiteY50" fmla="*/ 3898663 h 4235094"/>
              <a:gd name="connsiteX51" fmla="*/ 1441614 w 3951901"/>
              <a:gd name="connsiteY51" fmla="*/ 3562233 h 4235094"/>
              <a:gd name="connsiteX52" fmla="*/ 1493373 w 3951901"/>
              <a:gd name="connsiteY52" fmla="*/ 2621954 h 4235094"/>
              <a:gd name="connsiteX53" fmla="*/ 1536505 w 3951901"/>
              <a:gd name="connsiteY53" fmla="*/ 2552943 h 4235094"/>
              <a:gd name="connsiteX54" fmla="*/ 1458867 w 3951901"/>
              <a:gd name="connsiteY54" fmla="*/ 1957720 h 4235094"/>
              <a:gd name="connsiteX55" fmla="*/ 1156943 w 3951901"/>
              <a:gd name="connsiteY55" fmla="*/ 1595411 h 4235094"/>
              <a:gd name="connsiteX56" fmla="*/ 1018920 w 3951901"/>
              <a:gd name="connsiteY56" fmla="*/ 1440135 h 4235094"/>
              <a:gd name="connsiteX57" fmla="*/ 720080 w 3951901"/>
              <a:gd name="connsiteY57" fmla="*/ 1200777 h 4235094"/>
              <a:gd name="connsiteX58" fmla="*/ 504056 w 3951901"/>
              <a:gd name="connsiteY58" fmla="*/ 1056761 h 4235094"/>
              <a:gd name="connsiteX59" fmla="*/ 288032 w 3951901"/>
              <a:gd name="connsiteY59" fmla="*/ 862115 h 4235094"/>
              <a:gd name="connsiteX60" fmla="*/ 0 w 3951901"/>
              <a:gd name="connsiteY60" fmla="*/ 696721 h 4235094"/>
              <a:gd name="connsiteX0" fmla="*/ 0 w 3951901"/>
              <a:gd name="connsiteY0" fmla="*/ 696721 h 4087312"/>
              <a:gd name="connsiteX1" fmla="*/ 288032 w 3951901"/>
              <a:gd name="connsiteY1" fmla="*/ 574083 h 4087312"/>
              <a:gd name="connsiteX2" fmla="*/ 648072 w 3951901"/>
              <a:gd name="connsiteY2" fmla="*/ 502075 h 4087312"/>
              <a:gd name="connsiteX3" fmla="*/ 936104 w 3951901"/>
              <a:gd name="connsiteY3" fmla="*/ 430067 h 4087312"/>
              <a:gd name="connsiteX4" fmla="*/ 1296144 w 3951901"/>
              <a:gd name="connsiteY4" fmla="*/ 286051 h 4087312"/>
              <a:gd name="connsiteX5" fmla="*/ 1614143 w 3951901"/>
              <a:gd name="connsiteY5" fmla="*/ 94414 h 4087312"/>
              <a:gd name="connsiteX6" fmla="*/ 2011382 w 3951901"/>
              <a:gd name="connsiteY6" fmla="*/ 0 h 4087312"/>
              <a:gd name="connsiteX7" fmla="*/ 2130458 w 3951901"/>
              <a:gd name="connsiteY7" fmla="*/ 86687 h 4087312"/>
              <a:gd name="connsiteX8" fmla="*/ 2007280 w 3951901"/>
              <a:gd name="connsiteY8" fmla="*/ 163902 h 4087312"/>
              <a:gd name="connsiteX9" fmla="*/ 2097222 w 3951901"/>
              <a:gd name="connsiteY9" fmla="*/ 223811 h 4087312"/>
              <a:gd name="connsiteX10" fmla="*/ 2209365 w 3951901"/>
              <a:gd name="connsiteY10" fmla="*/ 249690 h 4087312"/>
              <a:gd name="connsiteX11" fmla="*/ 2232248 w 3951901"/>
              <a:gd name="connsiteY11" fmla="*/ 336682 h 4087312"/>
              <a:gd name="connsiteX12" fmla="*/ 2450905 w 3951901"/>
              <a:gd name="connsiteY12" fmla="*/ 249690 h 4087312"/>
              <a:gd name="connsiteX13" fmla="*/ 2545796 w 3951901"/>
              <a:gd name="connsiteY13" fmla="*/ 439471 h 4087312"/>
              <a:gd name="connsiteX14" fmla="*/ 2588928 w 3951901"/>
              <a:gd name="connsiteY14" fmla="*/ 491229 h 4087312"/>
              <a:gd name="connsiteX15" fmla="*/ 2588928 w 3951901"/>
              <a:gd name="connsiteY15" fmla="*/ 560241 h 4087312"/>
              <a:gd name="connsiteX16" fmla="*/ 2592288 w 3951901"/>
              <a:gd name="connsiteY16" fmla="*/ 624714 h 4087312"/>
              <a:gd name="connsiteX17" fmla="*/ 2614807 w 3951901"/>
              <a:gd name="connsiteY17" fmla="*/ 758648 h 4087312"/>
              <a:gd name="connsiteX18" fmla="*/ 2770082 w 3951901"/>
              <a:gd name="connsiteY18" fmla="*/ 741395 h 4087312"/>
              <a:gd name="connsiteX19" fmla="*/ 2787335 w 3951901"/>
              <a:gd name="connsiteY19" fmla="*/ 827660 h 4087312"/>
              <a:gd name="connsiteX20" fmla="*/ 2813267 w 3951901"/>
              <a:gd name="connsiteY20" fmla="*/ 889368 h 4087312"/>
              <a:gd name="connsiteX21" fmla="*/ 2683818 w 3951901"/>
              <a:gd name="connsiteY21" fmla="*/ 910484 h 4087312"/>
              <a:gd name="connsiteX22" fmla="*/ 2772676 w 3951901"/>
              <a:gd name="connsiteY22" fmla="*/ 973038 h 4087312"/>
              <a:gd name="connsiteX23" fmla="*/ 2850313 w 3951901"/>
              <a:gd name="connsiteY23" fmla="*/ 961395 h 4087312"/>
              <a:gd name="connsiteX24" fmla="*/ 3106513 w 3951901"/>
              <a:gd name="connsiteY24" fmla="*/ 1019610 h 4087312"/>
              <a:gd name="connsiteX25" fmla="*/ 3330799 w 3951901"/>
              <a:gd name="connsiteY25" fmla="*/ 1010984 h 4087312"/>
              <a:gd name="connsiteX26" fmla="*/ 3487546 w 3951901"/>
              <a:gd name="connsiteY26" fmla="*/ 1060528 h 4087312"/>
              <a:gd name="connsiteX27" fmla="*/ 3606422 w 3951901"/>
              <a:gd name="connsiteY27" fmla="*/ 1033847 h 4087312"/>
              <a:gd name="connsiteX28" fmla="*/ 3641350 w 3951901"/>
              <a:gd name="connsiteY28" fmla="*/ 1034694 h 4087312"/>
              <a:gd name="connsiteX29" fmla="*/ 3684482 w 3951901"/>
              <a:gd name="connsiteY29" fmla="*/ 1293486 h 4087312"/>
              <a:gd name="connsiteX30" fmla="*/ 3841393 w 3951901"/>
              <a:gd name="connsiteY30" fmla="*/ 1265838 h 4087312"/>
              <a:gd name="connsiteX31" fmla="*/ 3888432 w 3951901"/>
              <a:gd name="connsiteY31" fmla="*/ 1488809 h 4087312"/>
              <a:gd name="connsiteX32" fmla="*/ 3749107 w 3951901"/>
              <a:gd name="connsiteY32" fmla="*/ 1511248 h 4087312"/>
              <a:gd name="connsiteX33" fmla="*/ 3880614 w 3951901"/>
              <a:gd name="connsiteY33" fmla="*/ 1670140 h 4087312"/>
              <a:gd name="connsiteX34" fmla="*/ 3778075 w 3951901"/>
              <a:gd name="connsiteY34" fmla="*/ 1671175 h 4087312"/>
              <a:gd name="connsiteX35" fmla="*/ 3874264 w 3951901"/>
              <a:gd name="connsiteY35" fmla="*/ 1923214 h 4087312"/>
              <a:gd name="connsiteX36" fmla="*/ 3865637 w 3951901"/>
              <a:gd name="connsiteY36" fmla="*/ 2207886 h 4087312"/>
              <a:gd name="connsiteX37" fmla="*/ 3822505 w 3951901"/>
              <a:gd name="connsiteY37" fmla="*/ 2294150 h 4087312"/>
              <a:gd name="connsiteX38" fmla="*/ 3951901 w 3951901"/>
              <a:gd name="connsiteY38" fmla="*/ 2880746 h 4087312"/>
              <a:gd name="connsiteX39" fmla="*/ 3649977 w 3951901"/>
              <a:gd name="connsiteY39" fmla="*/ 3018769 h 4087312"/>
              <a:gd name="connsiteX40" fmla="*/ 3537833 w 3951901"/>
              <a:gd name="connsiteY40" fmla="*/ 3320694 h 4087312"/>
              <a:gd name="connsiteX41" fmla="*/ 3063381 w 3951901"/>
              <a:gd name="connsiteY41" fmla="*/ 3424211 h 4087312"/>
              <a:gd name="connsiteX42" fmla="*/ 2683818 w 3951901"/>
              <a:gd name="connsiteY42" fmla="*/ 3475969 h 4087312"/>
              <a:gd name="connsiteX43" fmla="*/ 2563048 w 3951901"/>
              <a:gd name="connsiteY43" fmla="*/ 3346573 h 4087312"/>
              <a:gd name="connsiteX44" fmla="*/ 1907441 w 3951901"/>
              <a:gd name="connsiteY44" fmla="*/ 3536354 h 4087312"/>
              <a:gd name="connsiteX45" fmla="*/ 1778045 w 3951901"/>
              <a:gd name="connsiteY45" fmla="*/ 3812399 h 4087312"/>
              <a:gd name="connsiteX46" fmla="*/ 1751555 w 3951901"/>
              <a:gd name="connsiteY46" fmla="*/ 3900058 h 4087312"/>
              <a:gd name="connsiteX47" fmla="*/ 1737439 w 3951901"/>
              <a:gd name="connsiteY47" fmla="*/ 4087312 h 4087312"/>
              <a:gd name="connsiteX48" fmla="*/ 1542692 w 3951901"/>
              <a:gd name="connsiteY48" fmla="*/ 4042437 h 4087312"/>
              <a:gd name="connsiteX49" fmla="*/ 1432988 w 3951901"/>
              <a:gd name="connsiteY49" fmla="*/ 4028060 h 4087312"/>
              <a:gd name="connsiteX50" fmla="*/ 1381230 w 3951901"/>
              <a:gd name="connsiteY50" fmla="*/ 3898663 h 4087312"/>
              <a:gd name="connsiteX51" fmla="*/ 1441614 w 3951901"/>
              <a:gd name="connsiteY51" fmla="*/ 3562233 h 4087312"/>
              <a:gd name="connsiteX52" fmla="*/ 1493373 w 3951901"/>
              <a:gd name="connsiteY52" fmla="*/ 2621954 h 4087312"/>
              <a:gd name="connsiteX53" fmla="*/ 1536505 w 3951901"/>
              <a:gd name="connsiteY53" fmla="*/ 2552943 h 4087312"/>
              <a:gd name="connsiteX54" fmla="*/ 1458867 w 3951901"/>
              <a:gd name="connsiteY54" fmla="*/ 1957720 h 4087312"/>
              <a:gd name="connsiteX55" fmla="*/ 1156943 w 3951901"/>
              <a:gd name="connsiteY55" fmla="*/ 1595411 h 4087312"/>
              <a:gd name="connsiteX56" fmla="*/ 1018920 w 3951901"/>
              <a:gd name="connsiteY56" fmla="*/ 1440135 h 4087312"/>
              <a:gd name="connsiteX57" fmla="*/ 720080 w 3951901"/>
              <a:gd name="connsiteY57" fmla="*/ 1200777 h 4087312"/>
              <a:gd name="connsiteX58" fmla="*/ 504056 w 3951901"/>
              <a:gd name="connsiteY58" fmla="*/ 1056761 h 4087312"/>
              <a:gd name="connsiteX59" fmla="*/ 288032 w 3951901"/>
              <a:gd name="connsiteY59" fmla="*/ 862115 h 4087312"/>
              <a:gd name="connsiteX60" fmla="*/ 0 w 3951901"/>
              <a:gd name="connsiteY60" fmla="*/ 696721 h 4087312"/>
              <a:gd name="connsiteX0" fmla="*/ 0 w 3951901"/>
              <a:gd name="connsiteY0" fmla="*/ 696721 h 4042437"/>
              <a:gd name="connsiteX1" fmla="*/ 288032 w 3951901"/>
              <a:gd name="connsiteY1" fmla="*/ 574083 h 4042437"/>
              <a:gd name="connsiteX2" fmla="*/ 648072 w 3951901"/>
              <a:gd name="connsiteY2" fmla="*/ 502075 h 4042437"/>
              <a:gd name="connsiteX3" fmla="*/ 936104 w 3951901"/>
              <a:gd name="connsiteY3" fmla="*/ 430067 h 4042437"/>
              <a:gd name="connsiteX4" fmla="*/ 1296144 w 3951901"/>
              <a:gd name="connsiteY4" fmla="*/ 286051 h 4042437"/>
              <a:gd name="connsiteX5" fmla="*/ 1614143 w 3951901"/>
              <a:gd name="connsiteY5" fmla="*/ 94414 h 4042437"/>
              <a:gd name="connsiteX6" fmla="*/ 2011382 w 3951901"/>
              <a:gd name="connsiteY6" fmla="*/ 0 h 4042437"/>
              <a:gd name="connsiteX7" fmla="*/ 2130458 w 3951901"/>
              <a:gd name="connsiteY7" fmla="*/ 86687 h 4042437"/>
              <a:gd name="connsiteX8" fmla="*/ 2007280 w 3951901"/>
              <a:gd name="connsiteY8" fmla="*/ 163902 h 4042437"/>
              <a:gd name="connsiteX9" fmla="*/ 2097222 w 3951901"/>
              <a:gd name="connsiteY9" fmla="*/ 223811 h 4042437"/>
              <a:gd name="connsiteX10" fmla="*/ 2209365 w 3951901"/>
              <a:gd name="connsiteY10" fmla="*/ 249690 h 4042437"/>
              <a:gd name="connsiteX11" fmla="*/ 2232248 w 3951901"/>
              <a:gd name="connsiteY11" fmla="*/ 336682 h 4042437"/>
              <a:gd name="connsiteX12" fmla="*/ 2450905 w 3951901"/>
              <a:gd name="connsiteY12" fmla="*/ 249690 h 4042437"/>
              <a:gd name="connsiteX13" fmla="*/ 2545796 w 3951901"/>
              <a:gd name="connsiteY13" fmla="*/ 439471 h 4042437"/>
              <a:gd name="connsiteX14" fmla="*/ 2588928 w 3951901"/>
              <a:gd name="connsiteY14" fmla="*/ 491229 h 4042437"/>
              <a:gd name="connsiteX15" fmla="*/ 2588928 w 3951901"/>
              <a:gd name="connsiteY15" fmla="*/ 560241 h 4042437"/>
              <a:gd name="connsiteX16" fmla="*/ 2592288 w 3951901"/>
              <a:gd name="connsiteY16" fmla="*/ 624714 h 4042437"/>
              <a:gd name="connsiteX17" fmla="*/ 2614807 w 3951901"/>
              <a:gd name="connsiteY17" fmla="*/ 758648 h 4042437"/>
              <a:gd name="connsiteX18" fmla="*/ 2770082 w 3951901"/>
              <a:gd name="connsiteY18" fmla="*/ 741395 h 4042437"/>
              <a:gd name="connsiteX19" fmla="*/ 2787335 w 3951901"/>
              <a:gd name="connsiteY19" fmla="*/ 827660 h 4042437"/>
              <a:gd name="connsiteX20" fmla="*/ 2813267 w 3951901"/>
              <a:gd name="connsiteY20" fmla="*/ 889368 h 4042437"/>
              <a:gd name="connsiteX21" fmla="*/ 2683818 w 3951901"/>
              <a:gd name="connsiteY21" fmla="*/ 910484 h 4042437"/>
              <a:gd name="connsiteX22" fmla="*/ 2772676 w 3951901"/>
              <a:gd name="connsiteY22" fmla="*/ 973038 h 4042437"/>
              <a:gd name="connsiteX23" fmla="*/ 2850313 w 3951901"/>
              <a:gd name="connsiteY23" fmla="*/ 961395 h 4042437"/>
              <a:gd name="connsiteX24" fmla="*/ 3106513 w 3951901"/>
              <a:gd name="connsiteY24" fmla="*/ 1019610 h 4042437"/>
              <a:gd name="connsiteX25" fmla="*/ 3330799 w 3951901"/>
              <a:gd name="connsiteY25" fmla="*/ 1010984 h 4042437"/>
              <a:gd name="connsiteX26" fmla="*/ 3487546 w 3951901"/>
              <a:gd name="connsiteY26" fmla="*/ 1060528 h 4042437"/>
              <a:gd name="connsiteX27" fmla="*/ 3606422 w 3951901"/>
              <a:gd name="connsiteY27" fmla="*/ 1033847 h 4042437"/>
              <a:gd name="connsiteX28" fmla="*/ 3641350 w 3951901"/>
              <a:gd name="connsiteY28" fmla="*/ 1034694 h 4042437"/>
              <a:gd name="connsiteX29" fmla="*/ 3684482 w 3951901"/>
              <a:gd name="connsiteY29" fmla="*/ 1293486 h 4042437"/>
              <a:gd name="connsiteX30" fmla="*/ 3841393 w 3951901"/>
              <a:gd name="connsiteY30" fmla="*/ 1265838 h 4042437"/>
              <a:gd name="connsiteX31" fmla="*/ 3888432 w 3951901"/>
              <a:gd name="connsiteY31" fmla="*/ 1488809 h 4042437"/>
              <a:gd name="connsiteX32" fmla="*/ 3749107 w 3951901"/>
              <a:gd name="connsiteY32" fmla="*/ 1511248 h 4042437"/>
              <a:gd name="connsiteX33" fmla="*/ 3880614 w 3951901"/>
              <a:gd name="connsiteY33" fmla="*/ 1670140 h 4042437"/>
              <a:gd name="connsiteX34" fmla="*/ 3778075 w 3951901"/>
              <a:gd name="connsiteY34" fmla="*/ 1671175 h 4042437"/>
              <a:gd name="connsiteX35" fmla="*/ 3874264 w 3951901"/>
              <a:gd name="connsiteY35" fmla="*/ 1923214 h 4042437"/>
              <a:gd name="connsiteX36" fmla="*/ 3865637 w 3951901"/>
              <a:gd name="connsiteY36" fmla="*/ 2207886 h 4042437"/>
              <a:gd name="connsiteX37" fmla="*/ 3822505 w 3951901"/>
              <a:gd name="connsiteY37" fmla="*/ 2294150 h 4042437"/>
              <a:gd name="connsiteX38" fmla="*/ 3951901 w 3951901"/>
              <a:gd name="connsiteY38" fmla="*/ 2880746 h 4042437"/>
              <a:gd name="connsiteX39" fmla="*/ 3649977 w 3951901"/>
              <a:gd name="connsiteY39" fmla="*/ 3018769 h 4042437"/>
              <a:gd name="connsiteX40" fmla="*/ 3537833 w 3951901"/>
              <a:gd name="connsiteY40" fmla="*/ 3320694 h 4042437"/>
              <a:gd name="connsiteX41" fmla="*/ 3063381 w 3951901"/>
              <a:gd name="connsiteY41" fmla="*/ 3424211 h 4042437"/>
              <a:gd name="connsiteX42" fmla="*/ 2683818 w 3951901"/>
              <a:gd name="connsiteY42" fmla="*/ 3475969 h 4042437"/>
              <a:gd name="connsiteX43" fmla="*/ 2563048 w 3951901"/>
              <a:gd name="connsiteY43" fmla="*/ 3346573 h 4042437"/>
              <a:gd name="connsiteX44" fmla="*/ 1907441 w 3951901"/>
              <a:gd name="connsiteY44" fmla="*/ 3536354 h 4042437"/>
              <a:gd name="connsiteX45" fmla="*/ 1778045 w 3951901"/>
              <a:gd name="connsiteY45" fmla="*/ 3812399 h 4042437"/>
              <a:gd name="connsiteX46" fmla="*/ 1751555 w 3951901"/>
              <a:gd name="connsiteY46" fmla="*/ 3900058 h 4042437"/>
              <a:gd name="connsiteX47" fmla="*/ 1709730 w 3951901"/>
              <a:gd name="connsiteY47" fmla="*/ 4022658 h 4042437"/>
              <a:gd name="connsiteX48" fmla="*/ 1542692 w 3951901"/>
              <a:gd name="connsiteY48" fmla="*/ 4042437 h 4042437"/>
              <a:gd name="connsiteX49" fmla="*/ 1432988 w 3951901"/>
              <a:gd name="connsiteY49" fmla="*/ 4028060 h 4042437"/>
              <a:gd name="connsiteX50" fmla="*/ 1381230 w 3951901"/>
              <a:gd name="connsiteY50" fmla="*/ 3898663 h 4042437"/>
              <a:gd name="connsiteX51" fmla="*/ 1441614 w 3951901"/>
              <a:gd name="connsiteY51" fmla="*/ 3562233 h 4042437"/>
              <a:gd name="connsiteX52" fmla="*/ 1493373 w 3951901"/>
              <a:gd name="connsiteY52" fmla="*/ 2621954 h 4042437"/>
              <a:gd name="connsiteX53" fmla="*/ 1536505 w 3951901"/>
              <a:gd name="connsiteY53" fmla="*/ 2552943 h 4042437"/>
              <a:gd name="connsiteX54" fmla="*/ 1458867 w 3951901"/>
              <a:gd name="connsiteY54" fmla="*/ 1957720 h 4042437"/>
              <a:gd name="connsiteX55" fmla="*/ 1156943 w 3951901"/>
              <a:gd name="connsiteY55" fmla="*/ 1595411 h 4042437"/>
              <a:gd name="connsiteX56" fmla="*/ 1018920 w 3951901"/>
              <a:gd name="connsiteY56" fmla="*/ 1440135 h 4042437"/>
              <a:gd name="connsiteX57" fmla="*/ 720080 w 3951901"/>
              <a:gd name="connsiteY57" fmla="*/ 1200777 h 4042437"/>
              <a:gd name="connsiteX58" fmla="*/ 504056 w 3951901"/>
              <a:gd name="connsiteY58" fmla="*/ 1056761 h 4042437"/>
              <a:gd name="connsiteX59" fmla="*/ 288032 w 3951901"/>
              <a:gd name="connsiteY59" fmla="*/ 862115 h 4042437"/>
              <a:gd name="connsiteX60" fmla="*/ 0 w 3951901"/>
              <a:gd name="connsiteY60" fmla="*/ 696721 h 4042437"/>
              <a:gd name="connsiteX0" fmla="*/ 0 w 3951901"/>
              <a:gd name="connsiteY0" fmla="*/ 696721 h 4042437"/>
              <a:gd name="connsiteX1" fmla="*/ 288032 w 3951901"/>
              <a:gd name="connsiteY1" fmla="*/ 574083 h 4042437"/>
              <a:gd name="connsiteX2" fmla="*/ 648072 w 3951901"/>
              <a:gd name="connsiteY2" fmla="*/ 502075 h 4042437"/>
              <a:gd name="connsiteX3" fmla="*/ 936104 w 3951901"/>
              <a:gd name="connsiteY3" fmla="*/ 430067 h 4042437"/>
              <a:gd name="connsiteX4" fmla="*/ 1296144 w 3951901"/>
              <a:gd name="connsiteY4" fmla="*/ 286051 h 4042437"/>
              <a:gd name="connsiteX5" fmla="*/ 1614143 w 3951901"/>
              <a:gd name="connsiteY5" fmla="*/ 94414 h 4042437"/>
              <a:gd name="connsiteX6" fmla="*/ 2011382 w 3951901"/>
              <a:gd name="connsiteY6" fmla="*/ 0 h 4042437"/>
              <a:gd name="connsiteX7" fmla="*/ 2130458 w 3951901"/>
              <a:gd name="connsiteY7" fmla="*/ 86687 h 4042437"/>
              <a:gd name="connsiteX8" fmla="*/ 2007280 w 3951901"/>
              <a:gd name="connsiteY8" fmla="*/ 163902 h 4042437"/>
              <a:gd name="connsiteX9" fmla="*/ 2097222 w 3951901"/>
              <a:gd name="connsiteY9" fmla="*/ 223811 h 4042437"/>
              <a:gd name="connsiteX10" fmla="*/ 2209365 w 3951901"/>
              <a:gd name="connsiteY10" fmla="*/ 249690 h 4042437"/>
              <a:gd name="connsiteX11" fmla="*/ 2232248 w 3951901"/>
              <a:gd name="connsiteY11" fmla="*/ 336682 h 4042437"/>
              <a:gd name="connsiteX12" fmla="*/ 2450905 w 3951901"/>
              <a:gd name="connsiteY12" fmla="*/ 249690 h 4042437"/>
              <a:gd name="connsiteX13" fmla="*/ 2545796 w 3951901"/>
              <a:gd name="connsiteY13" fmla="*/ 439471 h 4042437"/>
              <a:gd name="connsiteX14" fmla="*/ 2588928 w 3951901"/>
              <a:gd name="connsiteY14" fmla="*/ 491229 h 4042437"/>
              <a:gd name="connsiteX15" fmla="*/ 2588928 w 3951901"/>
              <a:gd name="connsiteY15" fmla="*/ 560241 h 4042437"/>
              <a:gd name="connsiteX16" fmla="*/ 2592288 w 3951901"/>
              <a:gd name="connsiteY16" fmla="*/ 624714 h 4042437"/>
              <a:gd name="connsiteX17" fmla="*/ 2614807 w 3951901"/>
              <a:gd name="connsiteY17" fmla="*/ 758648 h 4042437"/>
              <a:gd name="connsiteX18" fmla="*/ 2770082 w 3951901"/>
              <a:gd name="connsiteY18" fmla="*/ 741395 h 4042437"/>
              <a:gd name="connsiteX19" fmla="*/ 2787335 w 3951901"/>
              <a:gd name="connsiteY19" fmla="*/ 827660 h 4042437"/>
              <a:gd name="connsiteX20" fmla="*/ 2813267 w 3951901"/>
              <a:gd name="connsiteY20" fmla="*/ 889368 h 4042437"/>
              <a:gd name="connsiteX21" fmla="*/ 2683818 w 3951901"/>
              <a:gd name="connsiteY21" fmla="*/ 910484 h 4042437"/>
              <a:gd name="connsiteX22" fmla="*/ 2772676 w 3951901"/>
              <a:gd name="connsiteY22" fmla="*/ 973038 h 4042437"/>
              <a:gd name="connsiteX23" fmla="*/ 2850313 w 3951901"/>
              <a:gd name="connsiteY23" fmla="*/ 961395 h 4042437"/>
              <a:gd name="connsiteX24" fmla="*/ 3106513 w 3951901"/>
              <a:gd name="connsiteY24" fmla="*/ 1019610 h 4042437"/>
              <a:gd name="connsiteX25" fmla="*/ 3330799 w 3951901"/>
              <a:gd name="connsiteY25" fmla="*/ 1010984 h 4042437"/>
              <a:gd name="connsiteX26" fmla="*/ 3487546 w 3951901"/>
              <a:gd name="connsiteY26" fmla="*/ 1060528 h 4042437"/>
              <a:gd name="connsiteX27" fmla="*/ 3606422 w 3951901"/>
              <a:gd name="connsiteY27" fmla="*/ 1033847 h 4042437"/>
              <a:gd name="connsiteX28" fmla="*/ 3641350 w 3951901"/>
              <a:gd name="connsiteY28" fmla="*/ 1034694 h 4042437"/>
              <a:gd name="connsiteX29" fmla="*/ 3684482 w 3951901"/>
              <a:gd name="connsiteY29" fmla="*/ 1293486 h 4042437"/>
              <a:gd name="connsiteX30" fmla="*/ 3841393 w 3951901"/>
              <a:gd name="connsiteY30" fmla="*/ 1265838 h 4042437"/>
              <a:gd name="connsiteX31" fmla="*/ 3888432 w 3951901"/>
              <a:gd name="connsiteY31" fmla="*/ 1488809 h 4042437"/>
              <a:gd name="connsiteX32" fmla="*/ 3749107 w 3951901"/>
              <a:gd name="connsiteY32" fmla="*/ 1511248 h 4042437"/>
              <a:gd name="connsiteX33" fmla="*/ 3880614 w 3951901"/>
              <a:gd name="connsiteY33" fmla="*/ 1670140 h 4042437"/>
              <a:gd name="connsiteX34" fmla="*/ 3778075 w 3951901"/>
              <a:gd name="connsiteY34" fmla="*/ 1671175 h 4042437"/>
              <a:gd name="connsiteX35" fmla="*/ 3874264 w 3951901"/>
              <a:gd name="connsiteY35" fmla="*/ 1923214 h 4042437"/>
              <a:gd name="connsiteX36" fmla="*/ 3865637 w 3951901"/>
              <a:gd name="connsiteY36" fmla="*/ 2207886 h 4042437"/>
              <a:gd name="connsiteX37" fmla="*/ 3822505 w 3951901"/>
              <a:gd name="connsiteY37" fmla="*/ 2294150 h 4042437"/>
              <a:gd name="connsiteX38" fmla="*/ 3951901 w 3951901"/>
              <a:gd name="connsiteY38" fmla="*/ 2880746 h 4042437"/>
              <a:gd name="connsiteX39" fmla="*/ 3649977 w 3951901"/>
              <a:gd name="connsiteY39" fmla="*/ 3018769 h 4042437"/>
              <a:gd name="connsiteX40" fmla="*/ 3537833 w 3951901"/>
              <a:gd name="connsiteY40" fmla="*/ 3320694 h 4042437"/>
              <a:gd name="connsiteX41" fmla="*/ 3063381 w 3951901"/>
              <a:gd name="connsiteY41" fmla="*/ 3424211 h 4042437"/>
              <a:gd name="connsiteX42" fmla="*/ 2683818 w 3951901"/>
              <a:gd name="connsiteY42" fmla="*/ 3475969 h 4042437"/>
              <a:gd name="connsiteX43" fmla="*/ 2563048 w 3951901"/>
              <a:gd name="connsiteY43" fmla="*/ 3346573 h 4042437"/>
              <a:gd name="connsiteX44" fmla="*/ 1907441 w 3951901"/>
              <a:gd name="connsiteY44" fmla="*/ 3536354 h 4042437"/>
              <a:gd name="connsiteX45" fmla="*/ 1778045 w 3951901"/>
              <a:gd name="connsiteY45" fmla="*/ 3812399 h 4042437"/>
              <a:gd name="connsiteX46" fmla="*/ 1751555 w 3951901"/>
              <a:gd name="connsiteY46" fmla="*/ 3900058 h 4042437"/>
              <a:gd name="connsiteX47" fmla="*/ 1709730 w 3951901"/>
              <a:gd name="connsiteY47" fmla="*/ 4022658 h 4042437"/>
              <a:gd name="connsiteX48" fmla="*/ 1542692 w 3951901"/>
              <a:gd name="connsiteY48" fmla="*/ 4042437 h 4042437"/>
              <a:gd name="connsiteX49" fmla="*/ 1432988 w 3951901"/>
              <a:gd name="connsiteY49" fmla="*/ 4028060 h 4042437"/>
              <a:gd name="connsiteX50" fmla="*/ 1381230 w 3951901"/>
              <a:gd name="connsiteY50" fmla="*/ 3898663 h 4042437"/>
              <a:gd name="connsiteX51" fmla="*/ 1441614 w 3951901"/>
              <a:gd name="connsiteY51" fmla="*/ 3562233 h 4042437"/>
              <a:gd name="connsiteX52" fmla="*/ 1493373 w 3951901"/>
              <a:gd name="connsiteY52" fmla="*/ 2621954 h 4042437"/>
              <a:gd name="connsiteX53" fmla="*/ 1536505 w 3951901"/>
              <a:gd name="connsiteY53" fmla="*/ 2552943 h 4042437"/>
              <a:gd name="connsiteX54" fmla="*/ 1458867 w 3951901"/>
              <a:gd name="connsiteY54" fmla="*/ 1957720 h 4042437"/>
              <a:gd name="connsiteX55" fmla="*/ 1156943 w 3951901"/>
              <a:gd name="connsiteY55" fmla="*/ 1595411 h 4042437"/>
              <a:gd name="connsiteX56" fmla="*/ 1018920 w 3951901"/>
              <a:gd name="connsiteY56" fmla="*/ 1440135 h 4042437"/>
              <a:gd name="connsiteX57" fmla="*/ 720080 w 3951901"/>
              <a:gd name="connsiteY57" fmla="*/ 1200777 h 4042437"/>
              <a:gd name="connsiteX58" fmla="*/ 504056 w 3951901"/>
              <a:gd name="connsiteY58" fmla="*/ 1056761 h 4042437"/>
              <a:gd name="connsiteX59" fmla="*/ 288032 w 3951901"/>
              <a:gd name="connsiteY59" fmla="*/ 862115 h 4042437"/>
              <a:gd name="connsiteX60" fmla="*/ 0 w 3951901"/>
              <a:gd name="connsiteY60" fmla="*/ 696721 h 4042437"/>
              <a:gd name="connsiteX0" fmla="*/ 0 w 3951901"/>
              <a:gd name="connsiteY0" fmla="*/ 696721 h 4042437"/>
              <a:gd name="connsiteX1" fmla="*/ 288032 w 3951901"/>
              <a:gd name="connsiteY1" fmla="*/ 574083 h 4042437"/>
              <a:gd name="connsiteX2" fmla="*/ 648072 w 3951901"/>
              <a:gd name="connsiteY2" fmla="*/ 502075 h 4042437"/>
              <a:gd name="connsiteX3" fmla="*/ 936104 w 3951901"/>
              <a:gd name="connsiteY3" fmla="*/ 430067 h 4042437"/>
              <a:gd name="connsiteX4" fmla="*/ 1296144 w 3951901"/>
              <a:gd name="connsiteY4" fmla="*/ 286051 h 4042437"/>
              <a:gd name="connsiteX5" fmla="*/ 1614143 w 3951901"/>
              <a:gd name="connsiteY5" fmla="*/ 94414 h 4042437"/>
              <a:gd name="connsiteX6" fmla="*/ 2011382 w 3951901"/>
              <a:gd name="connsiteY6" fmla="*/ 0 h 4042437"/>
              <a:gd name="connsiteX7" fmla="*/ 2130458 w 3951901"/>
              <a:gd name="connsiteY7" fmla="*/ 86687 h 4042437"/>
              <a:gd name="connsiteX8" fmla="*/ 2007280 w 3951901"/>
              <a:gd name="connsiteY8" fmla="*/ 163902 h 4042437"/>
              <a:gd name="connsiteX9" fmla="*/ 2097222 w 3951901"/>
              <a:gd name="connsiteY9" fmla="*/ 223811 h 4042437"/>
              <a:gd name="connsiteX10" fmla="*/ 2209365 w 3951901"/>
              <a:gd name="connsiteY10" fmla="*/ 249690 h 4042437"/>
              <a:gd name="connsiteX11" fmla="*/ 2232248 w 3951901"/>
              <a:gd name="connsiteY11" fmla="*/ 336682 h 4042437"/>
              <a:gd name="connsiteX12" fmla="*/ 2450905 w 3951901"/>
              <a:gd name="connsiteY12" fmla="*/ 249690 h 4042437"/>
              <a:gd name="connsiteX13" fmla="*/ 2545796 w 3951901"/>
              <a:gd name="connsiteY13" fmla="*/ 439471 h 4042437"/>
              <a:gd name="connsiteX14" fmla="*/ 2588928 w 3951901"/>
              <a:gd name="connsiteY14" fmla="*/ 491229 h 4042437"/>
              <a:gd name="connsiteX15" fmla="*/ 2588928 w 3951901"/>
              <a:gd name="connsiteY15" fmla="*/ 560241 h 4042437"/>
              <a:gd name="connsiteX16" fmla="*/ 2592288 w 3951901"/>
              <a:gd name="connsiteY16" fmla="*/ 624714 h 4042437"/>
              <a:gd name="connsiteX17" fmla="*/ 2614807 w 3951901"/>
              <a:gd name="connsiteY17" fmla="*/ 758648 h 4042437"/>
              <a:gd name="connsiteX18" fmla="*/ 2770082 w 3951901"/>
              <a:gd name="connsiteY18" fmla="*/ 741395 h 4042437"/>
              <a:gd name="connsiteX19" fmla="*/ 2787335 w 3951901"/>
              <a:gd name="connsiteY19" fmla="*/ 827660 h 4042437"/>
              <a:gd name="connsiteX20" fmla="*/ 2813267 w 3951901"/>
              <a:gd name="connsiteY20" fmla="*/ 889368 h 4042437"/>
              <a:gd name="connsiteX21" fmla="*/ 2683818 w 3951901"/>
              <a:gd name="connsiteY21" fmla="*/ 910484 h 4042437"/>
              <a:gd name="connsiteX22" fmla="*/ 2772676 w 3951901"/>
              <a:gd name="connsiteY22" fmla="*/ 973038 h 4042437"/>
              <a:gd name="connsiteX23" fmla="*/ 2850313 w 3951901"/>
              <a:gd name="connsiteY23" fmla="*/ 961395 h 4042437"/>
              <a:gd name="connsiteX24" fmla="*/ 3106513 w 3951901"/>
              <a:gd name="connsiteY24" fmla="*/ 1019610 h 4042437"/>
              <a:gd name="connsiteX25" fmla="*/ 3330799 w 3951901"/>
              <a:gd name="connsiteY25" fmla="*/ 1010984 h 4042437"/>
              <a:gd name="connsiteX26" fmla="*/ 3487546 w 3951901"/>
              <a:gd name="connsiteY26" fmla="*/ 1060528 h 4042437"/>
              <a:gd name="connsiteX27" fmla="*/ 3606422 w 3951901"/>
              <a:gd name="connsiteY27" fmla="*/ 1033847 h 4042437"/>
              <a:gd name="connsiteX28" fmla="*/ 3641350 w 3951901"/>
              <a:gd name="connsiteY28" fmla="*/ 1034694 h 4042437"/>
              <a:gd name="connsiteX29" fmla="*/ 3684482 w 3951901"/>
              <a:gd name="connsiteY29" fmla="*/ 1293486 h 4042437"/>
              <a:gd name="connsiteX30" fmla="*/ 3841393 w 3951901"/>
              <a:gd name="connsiteY30" fmla="*/ 1265838 h 4042437"/>
              <a:gd name="connsiteX31" fmla="*/ 3888432 w 3951901"/>
              <a:gd name="connsiteY31" fmla="*/ 1488809 h 4042437"/>
              <a:gd name="connsiteX32" fmla="*/ 3749107 w 3951901"/>
              <a:gd name="connsiteY32" fmla="*/ 1511248 h 4042437"/>
              <a:gd name="connsiteX33" fmla="*/ 3880614 w 3951901"/>
              <a:gd name="connsiteY33" fmla="*/ 1670140 h 4042437"/>
              <a:gd name="connsiteX34" fmla="*/ 3778075 w 3951901"/>
              <a:gd name="connsiteY34" fmla="*/ 1671175 h 4042437"/>
              <a:gd name="connsiteX35" fmla="*/ 3874264 w 3951901"/>
              <a:gd name="connsiteY35" fmla="*/ 1923214 h 4042437"/>
              <a:gd name="connsiteX36" fmla="*/ 3865637 w 3951901"/>
              <a:gd name="connsiteY36" fmla="*/ 2207886 h 4042437"/>
              <a:gd name="connsiteX37" fmla="*/ 3822505 w 3951901"/>
              <a:gd name="connsiteY37" fmla="*/ 2294150 h 4042437"/>
              <a:gd name="connsiteX38" fmla="*/ 3951901 w 3951901"/>
              <a:gd name="connsiteY38" fmla="*/ 2880746 h 4042437"/>
              <a:gd name="connsiteX39" fmla="*/ 3649977 w 3951901"/>
              <a:gd name="connsiteY39" fmla="*/ 3018769 h 4042437"/>
              <a:gd name="connsiteX40" fmla="*/ 3537833 w 3951901"/>
              <a:gd name="connsiteY40" fmla="*/ 3320694 h 4042437"/>
              <a:gd name="connsiteX41" fmla="*/ 3063381 w 3951901"/>
              <a:gd name="connsiteY41" fmla="*/ 3424211 h 4042437"/>
              <a:gd name="connsiteX42" fmla="*/ 2683818 w 3951901"/>
              <a:gd name="connsiteY42" fmla="*/ 3475969 h 4042437"/>
              <a:gd name="connsiteX43" fmla="*/ 2563048 w 3951901"/>
              <a:gd name="connsiteY43" fmla="*/ 3346573 h 4042437"/>
              <a:gd name="connsiteX44" fmla="*/ 1907441 w 3951901"/>
              <a:gd name="connsiteY44" fmla="*/ 3536354 h 4042437"/>
              <a:gd name="connsiteX45" fmla="*/ 1778045 w 3951901"/>
              <a:gd name="connsiteY45" fmla="*/ 3812399 h 4042437"/>
              <a:gd name="connsiteX46" fmla="*/ 1751555 w 3951901"/>
              <a:gd name="connsiteY46" fmla="*/ 3900058 h 4042437"/>
              <a:gd name="connsiteX47" fmla="*/ 1729507 w 3951901"/>
              <a:gd name="connsiteY47" fmla="*/ 3985044 h 4042437"/>
              <a:gd name="connsiteX48" fmla="*/ 1542692 w 3951901"/>
              <a:gd name="connsiteY48" fmla="*/ 4042437 h 4042437"/>
              <a:gd name="connsiteX49" fmla="*/ 1432988 w 3951901"/>
              <a:gd name="connsiteY49" fmla="*/ 4028060 h 4042437"/>
              <a:gd name="connsiteX50" fmla="*/ 1381230 w 3951901"/>
              <a:gd name="connsiteY50" fmla="*/ 3898663 h 4042437"/>
              <a:gd name="connsiteX51" fmla="*/ 1441614 w 3951901"/>
              <a:gd name="connsiteY51" fmla="*/ 3562233 h 4042437"/>
              <a:gd name="connsiteX52" fmla="*/ 1493373 w 3951901"/>
              <a:gd name="connsiteY52" fmla="*/ 2621954 h 4042437"/>
              <a:gd name="connsiteX53" fmla="*/ 1536505 w 3951901"/>
              <a:gd name="connsiteY53" fmla="*/ 2552943 h 4042437"/>
              <a:gd name="connsiteX54" fmla="*/ 1458867 w 3951901"/>
              <a:gd name="connsiteY54" fmla="*/ 1957720 h 4042437"/>
              <a:gd name="connsiteX55" fmla="*/ 1156943 w 3951901"/>
              <a:gd name="connsiteY55" fmla="*/ 1595411 h 4042437"/>
              <a:gd name="connsiteX56" fmla="*/ 1018920 w 3951901"/>
              <a:gd name="connsiteY56" fmla="*/ 1440135 h 4042437"/>
              <a:gd name="connsiteX57" fmla="*/ 720080 w 3951901"/>
              <a:gd name="connsiteY57" fmla="*/ 1200777 h 4042437"/>
              <a:gd name="connsiteX58" fmla="*/ 504056 w 3951901"/>
              <a:gd name="connsiteY58" fmla="*/ 1056761 h 4042437"/>
              <a:gd name="connsiteX59" fmla="*/ 288032 w 3951901"/>
              <a:gd name="connsiteY59" fmla="*/ 862115 h 4042437"/>
              <a:gd name="connsiteX60" fmla="*/ 0 w 3951901"/>
              <a:gd name="connsiteY60" fmla="*/ 696721 h 4042437"/>
              <a:gd name="connsiteX0" fmla="*/ 0 w 3951901"/>
              <a:gd name="connsiteY0" fmla="*/ 696721 h 4042901"/>
              <a:gd name="connsiteX1" fmla="*/ 288032 w 3951901"/>
              <a:gd name="connsiteY1" fmla="*/ 574083 h 4042901"/>
              <a:gd name="connsiteX2" fmla="*/ 648072 w 3951901"/>
              <a:gd name="connsiteY2" fmla="*/ 502075 h 4042901"/>
              <a:gd name="connsiteX3" fmla="*/ 936104 w 3951901"/>
              <a:gd name="connsiteY3" fmla="*/ 430067 h 4042901"/>
              <a:gd name="connsiteX4" fmla="*/ 1296144 w 3951901"/>
              <a:gd name="connsiteY4" fmla="*/ 286051 h 4042901"/>
              <a:gd name="connsiteX5" fmla="*/ 1614143 w 3951901"/>
              <a:gd name="connsiteY5" fmla="*/ 94414 h 4042901"/>
              <a:gd name="connsiteX6" fmla="*/ 2011382 w 3951901"/>
              <a:gd name="connsiteY6" fmla="*/ 0 h 4042901"/>
              <a:gd name="connsiteX7" fmla="*/ 2130458 w 3951901"/>
              <a:gd name="connsiteY7" fmla="*/ 86687 h 4042901"/>
              <a:gd name="connsiteX8" fmla="*/ 2007280 w 3951901"/>
              <a:gd name="connsiteY8" fmla="*/ 163902 h 4042901"/>
              <a:gd name="connsiteX9" fmla="*/ 2097222 w 3951901"/>
              <a:gd name="connsiteY9" fmla="*/ 223811 h 4042901"/>
              <a:gd name="connsiteX10" fmla="*/ 2209365 w 3951901"/>
              <a:gd name="connsiteY10" fmla="*/ 249690 h 4042901"/>
              <a:gd name="connsiteX11" fmla="*/ 2232248 w 3951901"/>
              <a:gd name="connsiteY11" fmla="*/ 336682 h 4042901"/>
              <a:gd name="connsiteX12" fmla="*/ 2450905 w 3951901"/>
              <a:gd name="connsiteY12" fmla="*/ 249690 h 4042901"/>
              <a:gd name="connsiteX13" fmla="*/ 2545796 w 3951901"/>
              <a:gd name="connsiteY13" fmla="*/ 439471 h 4042901"/>
              <a:gd name="connsiteX14" fmla="*/ 2588928 w 3951901"/>
              <a:gd name="connsiteY14" fmla="*/ 491229 h 4042901"/>
              <a:gd name="connsiteX15" fmla="*/ 2588928 w 3951901"/>
              <a:gd name="connsiteY15" fmla="*/ 560241 h 4042901"/>
              <a:gd name="connsiteX16" fmla="*/ 2592288 w 3951901"/>
              <a:gd name="connsiteY16" fmla="*/ 624714 h 4042901"/>
              <a:gd name="connsiteX17" fmla="*/ 2614807 w 3951901"/>
              <a:gd name="connsiteY17" fmla="*/ 758648 h 4042901"/>
              <a:gd name="connsiteX18" fmla="*/ 2770082 w 3951901"/>
              <a:gd name="connsiteY18" fmla="*/ 741395 h 4042901"/>
              <a:gd name="connsiteX19" fmla="*/ 2787335 w 3951901"/>
              <a:gd name="connsiteY19" fmla="*/ 827660 h 4042901"/>
              <a:gd name="connsiteX20" fmla="*/ 2813267 w 3951901"/>
              <a:gd name="connsiteY20" fmla="*/ 889368 h 4042901"/>
              <a:gd name="connsiteX21" fmla="*/ 2683818 w 3951901"/>
              <a:gd name="connsiteY21" fmla="*/ 910484 h 4042901"/>
              <a:gd name="connsiteX22" fmla="*/ 2772676 w 3951901"/>
              <a:gd name="connsiteY22" fmla="*/ 973038 h 4042901"/>
              <a:gd name="connsiteX23" fmla="*/ 2850313 w 3951901"/>
              <a:gd name="connsiteY23" fmla="*/ 961395 h 4042901"/>
              <a:gd name="connsiteX24" fmla="*/ 3106513 w 3951901"/>
              <a:gd name="connsiteY24" fmla="*/ 1019610 h 4042901"/>
              <a:gd name="connsiteX25" fmla="*/ 3330799 w 3951901"/>
              <a:gd name="connsiteY25" fmla="*/ 1010984 h 4042901"/>
              <a:gd name="connsiteX26" fmla="*/ 3487546 w 3951901"/>
              <a:gd name="connsiteY26" fmla="*/ 1060528 h 4042901"/>
              <a:gd name="connsiteX27" fmla="*/ 3606422 w 3951901"/>
              <a:gd name="connsiteY27" fmla="*/ 1033847 h 4042901"/>
              <a:gd name="connsiteX28" fmla="*/ 3641350 w 3951901"/>
              <a:gd name="connsiteY28" fmla="*/ 1034694 h 4042901"/>
              <a:gd name="connsiteX29" fmla="*/ 3684482 w 3951901"/>
              <a:gd name="connsiteY29" fmla="*/ 1293486 h 4042901"/>
              <a:gd name="connsiteX30" fmla="*/ 3841393 w 3951901"/>
              <a:gd name="connsiteY30" fmla="*/ 1265838 h 4042901"/>
              <a:gd name="connsiteX31" fmla="*/ 3888432 w 3951901"/>
              <a:gd name="connsiteY31" fmla="*/ 1488809 h 4042901"/>
              <a:gd name="connsiteX32" fmla="*/ 3749107 w 3951901"/>
              <a:gd name="connsiteY32" fmla="*/ 1511248 h 4042901"/>
              <a:gd name="connsiteX33" fmla="*/ 3880614 w 3951901"/>
              <a:gd name="connsiteY33" fmla="*/ 1670140 h 4042901"/>
              <a:gd name="connsiteX34" fmla="*/ 3778075 w 3951901"/>
              <a:gd name="connsiteY34" fmla="*/ 1671175 h 4042901"/>
              <a:gd name="connsiteX35" fmla="*/ 3874264 w 3951901"/>
              <a:gd name="connsiteY35" fmla="*/ 1923214 h 4042901"/>
              <a:gd name="connsiteX36" fmla="*/ 3865637 w 3951901"/>
              <a:gd name="connsiteY36" fmla="*/ 2207886 h 4042901"/>
              <a:gd name="connsiteX37" fmla="*/ 3822505 w 3951901"/>
              <a:gd name="connsiteY37" fmla="*/ 2294150 h 4042901"/>
              <a:gd name="connsiteX38" fmla="*/ 3951901 w 3951901"/>
              <a:gd name="connsiteY38" fmla="*/ 2880746 h 4042901"/>
              <a:gd name="connsiteX39" fmla="*/ 3649977 w 3951901"/>
              <a:gd name="connsiteY39" fmla="*/ 3018769 h 4042901"/>
              <a:gd name="connsiteX40" fmla="*/ 3537833 w 3951901"/>
              <a:gd name="connsiteY40" fmla="*/ 3320694 h 4042901"/>
              <a:gd name="connsiteX41" fmla="*/ 3063381 w 3951901"/>
              <a:gd name="connsiteY41" fmla="*/ 3424211 h 4042901"/>
              <a:gd name="connsiteX42" fmla="*/ 2683818 w 3951901"/>
              <a:gd name="connsiteY42" fmla="*/ 3475969 h 4042901"/>
              <a:gd name="connsiteX43" fmla="*/ 2563048 w 3951901"/>
              <a:gd name="connsiteY43" fmla="*/ 3346573 h 4042901"/>
              <a:gd name="connsiteX44" fmla="*/ 1907441 w 3951901"/>
              <a:gd name="connsiteY44" fmla="*/ 3536354 h 4042901"/>
              <a:gd name="connsiteX45" fmla="*/ 1778045 w 3951901"/>
              <a:gd name="connsiteY45" fmla="*/ 3812399 h 4042901"/>
              <a:gd name="connsiteX46" fmla="*/ 1751555 w 3951901"/>
              <a:gd name="connsiteY46" fmla="*/ 3900058 h 4042901"/>
              <a:gd name="connsiteX47" fmla="*/ 1729507 w 3951901"/>
              <a:gd name="connsiteY47" fmla="*/ 3985044 h 4042901"/>
              <a:gd name="connsiteX48" fmla="*/ 1554540 w 3951901"/>
              <a:gd name="connsiteY48" fmla="*/ 4042901 h 4042901"/>
              <a:gd name="connsiteX49" fmla="*/ 1432988 w 3951901"/>
              <a:gd name="connsiteY49" fmla="*/ 4028060 h 4042901"/>
              <a:gd name="connsiteX50" fmla="*/ 1381230 w 3951901"/>
              <a:gd name="connsiteY50" fmla="*/ 3898663 h 4042901"/>
              <a:gd name="connsiteX51" fmla="*/ 1441614 w 3951901"/>
              <a:gd name="connsiteY51" fmla="*/ 3562233 h 4042901"/>
              <a:gd name="connsiteX52" fmla="*/ 1493373 w 3951901"/>
              <a:gd name="connsiteY52" fmla="*/ 2621954 h 4042901"/>
              <a:gd name="connsiteX53" fmla="*/ 1536505 w 3951901"/>
              <a:gd name="connsiteY53" fmla="*/ 2552943 h 4042901"/>
              <a:gd name="connsiteX54" fmla="*/ 1458867 w 3951901"/>
              <a:gd name="connsiteY54" fmla="*/ 1957720 h 4042901"/>
              <a:gd name="connsiteX55" fmla="*/ 1156943 w 3951901"/>
              <a:gd name="connsiteY55" fmla="*/ 1595411 h 4042901"/>
              <a:gd name="connsiteX56" fmla="*/ 1018920 w 3951901"/>
              <a:gd name="connsiteY56" fmla="*/ 1440135 h 4042901"/>
              <a:gd name="connsiteX57" fmla="*/ 720080 w 3951901"/>
              <a:gd name="connsiteY57" fmla="*/ 1200777 h 4042901"/>
              <a:gd name="connsiteX58" fmla="*/ 504056 w 3951901"/>
              <a:gd name="connsiteY58" fmla="*/ 1056761 h 4042901"/>
              <a:gd name="connsiteX59" fmla="*/ 288032 w 3951901"/>
              <a:gd name="connsiteY59" fmla="*/ 862115 h 4042901"/>
              <a:gd name="connsiteX60" fmla="*/ 0 w 3951901"/>
              <a:gd name="connsiteY60" fmla="*/ 696721 h 4042901"/>
              <a:gd name="connsiteX0" fmla="*/ 0 w 3951901"/>
              <a:gd name="connsiteY0" fmla="*/ 696721 h 4042901"/>
              <a:gd name="connsiteX1" fmla="*/ 288032 w 3951901"/>
              <a:gd name="connsiteY1" fmla="*/ 574083 h 4042901"/>
              <a:gd name="connsiteX2" fmla="*/ 648072 w 3951901"/>
              <a:gd name="connsiteY2" fmla="*/ 502075 h 4042901"/>
              <a:gd name="connsiteX3" fmla="*/ 936104 w 3951901"/>
              <a:gd name="connsiteY3" fmla="*/ 430067 h 4042901"/>
              <a:gd name="connsiteX4" fmla="*/ 1296144 w 3951901"/>
              <a:gd name="connsiteY4" fmla="*/ 286051 h 4042901"/>
              <a:gd name="connsiteX5" fmla="*/ 1614143 w 3951901"/>
              <a:gd name="connsiteY5" fmla="*/ 94414 h 4042901"/>
              <a:gd name="connsiteX6" fmla="*/ 2011382 w 3951901"/>
              <a:gd name="connsiteY6" fmla="*/ 0 h 4042901"/>
              <a:gd name="connsiteX7" fmla="*/ 2130458 w 3951901"/>
              <a:gd name="connsiteY7" fmla="*/ 86687 h 4042901"/>
              <a:gd name="connsiteX8" fmla="*/ 2007280 w 3951901"/>
              <a:gd name="connsiteY8" fmla="*/ 163902 h 4042901"/>
              <a:gd name="connsiteX9" fmla="*/ 2097222 w 3951901"/>
              <a:gd name="connsiteY9" fmla="*/ 223811 h 4042901"/>
              <a:gd name="connsiteX10" fmla="*/ 2209365 w 3951901"/>
              <a:gd name="connsiteY10" fmla="*/ 249690 h 4042901"/>
              <a:gd name="connsiteX11" fmla="*/ 2232248 w 3951901"/>
              <a:gd name="connsiteY11" fmla="*/ 336682 h 4042901"/>
              <a:gd name="connsiteX12" fmla="*/ 2450905 w 3951901"/>
              <a:gd name="connsiteY12" fmla="*/ 249690 h 4042901"/>
              <a:gd name="connsiteX13" fmla="*/ 2545796 w 3951901"/>
              <a:gd name="connsiteY13" fmla="*/ 439471 h 4042901"/>
              <a:gd name="connsiteX14" fmla="*/ 2588928 w 3951901"/>
              <a:gd name="connsiteY14" fmla="*/ 491229 h 4042901"/>
              <a:gd name="connsiteX15" fmla="*/ 2588928 w 3951901"/>
              <a:gd name="connsiteY15" fmla="*/ 560241 h 4042901"/>
              <a:gd name="connsiteX16" fmla="*/ 2592288 w 3951901"/>
              <a:gd name="connsiteY16" fmla="*/ 624714 h 4042901"/>
              <a:gd name="connsiteX17" fmla="*/ 2614807 w 3951901"/>
              <a:gd name="connsiteY17" fmla="*/ 758648 h 4042901"/>
              <a:gd name="connsiteX18" fmla="*/ 2770082 w 3951901"/>
              <a:gd name="connsiteY18" fmla="*/ 741395 h 4042901"/>
              <a:gd name="connsiteX19" fmla="*/ 2787335 w 3951901"/>
              <a:gd name="connsiteY19" fmla="*/ 827660 h 4042901"/>
              <a:gd name="connsiteX20" fmla="*/ 2813267 w 3951901"/>
              <a:gd name="connsiteY20" fmla="*/ 889368 h 4042901"/>
              <a:gd name="connsiteX21" fmla="*/ 2683818 w 3951901"/>
              <a:gd name="connsiteY21" fmla="*/ 910484 h 4042901"/>
              <a:gd name="connsiteX22" fmla="*/ 2772676 w 3951901"/>
              <a:gd name="connsiteY22" fmla="*/ 973038 h 4042901"/>
              <a:gd name="connsiteX23" fmla="*/ 2850313 w 3951901"/>
              <a:gd name="connsiteY23" fmla="*/ 961395 h 4042901"/>
              <a:gd name="connsiteX24" fmla="*/ 3106513 w 3951901"/>
              <a:gd name="connsiteY24" fmla="*/ 1019610 h 4042901"/>
              <a:gd name="connsiteX25" fmla="*/ 3330799 w 3951901"/>
              <a:gd name="connsiteY25" fmla="*/ 1010984 h 4042901"/>
              <a:gd name="connsiteX26" fmla="*/ 3487546 w 3951901"/>
              <a:gd name="connsiteY26" fmla="*/ 1060528 h 4042901"/>
              <a:gd name="connsiteX27" fmla="*/ 3606422 w 3951901"/>
              <a:gd name="connsiteY27" fmla="*/ 1033847 h 4042901"/>
              <a:gd name="connsiteX28" fmla="*/ 3641350 w 3951901"/>
              <a:gd name="connsiteY28" fmla="*/ 1034694 h 4042901"/>
              <a:gd name="connsiteX29" fmla="*/ 3684482 w 3951901"/>
              <a:gd name="connsiteY29" fmla="*/ 1293486 h 4042901"/>
              <a:gd name="connsiteX30" fmla="*/ 3841393 w 3951901"/>
              <a:gd name="connsiteY30" fmla="*/ 1265838 h 4042901"/>
              <a:gd name="connsiteX31" fmla="*/ 3888432 w 3951901"/>
              <a:gd name="connsiteY31" fmla="*/ 1488809 h 4042901"/>
              <a:gd name="connsiteX32" fmla="*/ 3749107 w 3951901"/>
              <a:gd name="connsiteY32" fmla="*/ 1511248 h 4042901"/>
              <a:gd name="connsiteX33" fmla="*/ 3880614 w 3951901"/>
              <a:gd name="connsiteY33" fmla="*/ 1670140 h 4042901"/>
              <a:gd name="connsiteX34" fmla="*/ 3778075 w 3951901"/>
              <a:gd name="connsiteY34" fmla="*/ 1671175 h 4042901"/>
              <a:gd name="connsiteX35" fmla="*/ 3874264 w 3951901"/>
              <a:gd name="connsiteY35" fmla="*/ 1923214 h 4042901"/>
              <a:gd name="connsiteX36" fmla="*/ 3865637 w 3951901"/>
              <a:gd name="connsiteY36" fmla="*/ 2207886 h 4042901"/>
              <a:gd name="connsiteX37" fmla="*/ 3822505 w 3951901"/>
              <a:gd name="connsiteY37" fmla="*/ 2294150 h 4042901"/>
              <a:gd name="connsiteX38" fmla="*/ 3951901 w 3951901"/>
              <a:gd name="connsiteY38" fmla="*/ 2880746 h 4042901"/>
              <a:gd name="connsiteX39" fmla="*/ 3649977 w 3951901"/>
              <a:gd name="connsiteY39" fmla="*/ 3018769 h 4042901"/>
              <a:gd name="connsiteX40" fmla="*/ 3537833 w 3951901"/>
              <a:gd name="connsiteY40" fmla="*/ 3320694 h 4042901"/>
              <a:gd name="connsiteX41" fmla="*/ 3063381 w 3951901"/>
              <a:gd name="connsiteY41" fmla="*/ 3424211 h 4042901"/>
              <a:gd name="connsiteX42" fmla="*/ 2683818 w 3951901"/>
              <a:gd name="connsiteY42" fmla="*/ 3475969 h 4042901"/>
              <a:gd name="connsiteX43" fmla="*/ 2563048 w 3951901"/>
              <a:gd name="connsiteY43" fmla="*/ 3346573 h 4042901"/>
              <a:gd name="connsiteX44" fmla="*/ 1907441 w 3951901"/>
              <a:gd name="connsiteY44" fmla="*/ 3536354 h 4042901"/>
              <a:gd name="connsiteX45" fmla="*/ 1778045 w 3951901"/>
              <a:gd name="connsiteY45" fmla="*/ 3812399 h 4042901"/>
              <a:gd name="connsiteX46" fmla="*/ 1751555 w 3951901"/>
              <a:gd name="connsiteY46" fmla="*/ 3900058 h 4042901"/>
              <a:gd name="connsiteX47" fmla="*/ 1729507 w 3951901"/>
              <a:gd name="connsiteY47" fmla="*/ 3985044 h 4042901"/>
              <a:gd name="connsiteX48" fmla="*/ 1554540 w 3951901"/>
              <a:gd name="connsiteY48" fmla="*/ 4042901 h 4042901"/>
              <a:gd name="connsiteX49" fmla="*/ 1432988 w 3951901"/>
              <a:gd name="connsiteY49" fmla="*/ 4028060 h 4042901"/>
              <a:gd name="connsiteX50" fmla="*/ 1381230 w 3951901"/>
              <a:gd name="connsiteY50" fmla="*/ 3898663 h 4042901"/>
              <a:gd name="connsiteX51" fmla="*/ 1441614 w 3951901"/>
              <a:gd name="connsiteY51" fmla="*/ 3562233 h 4042901"/>
              <a:gd name="connsiteX52" fmla="*/ 1493373 w 3951901"/>
              <a:gd name="connsiteY52" fmla="*/ 2621954 h 4042901"/>
              <a:gd name="connsiteX53" fmla="*/ 1536505 w 3951901"/>
              <a:gd name="connsiteY53" fmla="*/ 2552943 h 4042901"/>
              <a:gd name="connsiteX54" fmla="*/ 1458867 w 3951901"/>
              <a:gd name="connsiteY54" fmla="*/ 1957720 h 4042901"/>
              <a:gd name="connsiteX55" fmla="*/ 1156943 w 3951901"/>
              <a:gd name="connsiteY55" fmla="*/ 1595411 h 4042901"/>
              <a:gd name="connsiteX56" fmla="*/ 1018920 w 3951901"/>
              <a:gd name="connsiteY56" fmla="*/ 1440135 h 4042901"/>
              <a:gd name="connsiteX57" fmla="*/ 720080 w 3951901"/>
              <a:gd name="connsiteY57" fmla="*/ 1200777 h 4042901"/>
              <a:gd name="connsiteX58" fmla="*/ 504056 w 3951901"/>
              <a:gd name="connsiteY58" fmla="*/ 1056761 h 4042901"/>
              <a:gd name="connsiteX59" fmla="*/ 288032 w 3951901"/>
              <a:gd name="connsiteY59" fmla="*/ 862115 h 4042901"/>
              <a:gd name="connsiteX60" fmla="*/ 0 w 3951901"/>
              <a:gd name="connsiteY60" fmla="*/ 696721 h 4042901"/>
              <a:gd name="connsiteX0" fmla="*/ 0 w 3951901"/>
              <a:gd name="connsiteY0" fmla="*/ 696721 h 4033007"/>
              <a:gd name="connsiteX1" fmla="*/ 288032 w 3951901"/>
              <a:gd name="connsiteY1" fmla="*/ 574083 h 4033007"/>
              <a:gd name="connsiteX2" fmla="*/ 648072 w 3951901"/>
              <a:gd name="connsiteY2" fmla="*/ 502075 h 4033007"/>
              <a:gd name="connsiteX3" fmla="*/ 936104 w 3951901"/>
              <a:gd name="connsiteY3" fmla="*/ 430067 h 4033007"/>
              <a:gd name="connsiteX4" fmla="*/ 1296144 w 3951901"/>
              <a:gd name="connsiteY4" fmla="*/ 286051 h 4033007"/>
              <a:gd name="connsiteX5" fmla="*/ 1614143 w 3951901"/>
              <a:gd name="connsiteY5" fmla="*/ 94414 h 4033007"/>
              <a:gd name="connsiteX6" fmla="*/ 2011382 w 3951901"/>
              <a:gd name="connsiteY6" fmla="*/ 0 h 4033007"/>
              <a:gd name="connsiteX7" fmla="*/ 2130458 w 3951901"/>
              <a:gd name="connsiteY7" fmla="*/ 86687 h 4033007"/>
              <a:gd name="connsiteX8" fmla="*/ 2007280 w 3951901"/>
              <a:gd name="connsiteY8" fmla="*/ 163902 h 4033007"/>
              <a:gd name="connsiteX9" fmla="*/ 2097222 w 3951901"/>
              <a:gd name="connsiteY9" fmla="*/ 223811 h 4033007"/>
              <a:gd name="connsiteX10" fmla="*/ 2209365 w 3951901"/>
              <a:gd name="connsiteY10" fmla="*/ 249690 h 4033007"/>
              <a:gd name="connsiteX11" fmla="*/ 2232248 w 3951901"/>
              <a:gd name="connsiteY11" fmla="*/ 336682 h 4033007"/>
              <a:gd name="connsiteX12" fmla="*/ 2450905 w 3951901"/>
              <a:gd name="connsiteY12" fmla="*/ 249690 h 4033007"/>
              <a:gd name="connsiteX13" fmla="*/ 2545796 w 3951901"/>
              <a:gd name="connsiteY13" fmla="*/ 439471 h 4033007"/>
              <a:gd name="connsiteX14" fmla="*/ 2588928 w 3951901"/>
              <a:gd name="connsiteY14" fmla="*/ 491229 h 4033007"/>
              <a:gd name="connsiteX15" fmla="*/ 2588928 w 3951901"/>
              <a:gd name="connsiteY15" fmla="*/ 560241 h 4033007"/>
              <a:gd name="connsiteX16" fmla="*/ 2592288 w 3951901"/>
              <a:gd name="connsiteY16" fmla="*/ 624714 h 4033007"/>
              <a:gd name="connsiteX17" fmla="*/ 2614807 w 3951901"/>
              <a:gd name="connsiteY17" fmla="*/ 758648 h 4033007"/>
              <a:gd name="connsiteX18" fmla="*/ 2770082 w 3951901"/>
              <a:gd name="connsiteY18" fmla="*/ 741395 h 4033007"/>
              <a:gd name="connsiteX19" fmla="*/ 2787335 w 3951901"/>
              <a:gd name="connsiteY19" fmla="*/ 827660 h 4033007"/>
              <a:gd name="connsiteX20" fmla="*/ 2813267 w 3951901"/>
              <a:gd name="connsiteY20" fmla="*/ 889368 h 4033007"/>
              <a:gd name="connsiteX21" fmla="*/ 2683818 w 3951901"/>
              <a:gd name="connsiteY21" fmla="*/ 910484 h 4033007"/>
              <a:gd name="connsiteX22" fmla="*/ 2772676 w 3951901"/>
              <a:gd name="connsiteY22" fmla="*/ 973038 h 4033007"/>
              <a:gd name="connsiteX23" fmla="*/ 2850313 w 3951901"/>
              <a:gd name="connsiteY23" fmla="*/ 961395 h 4033007"/>
              <a:gd name="connsiteX24" fmla="*/ 3106513 w 3951901"/>
              <a:gd name="connsiteY24" fmla="*/ 1019610 h 4033007"/>
              <a:gd name="connsiteX25" fmla="*/ 3330799 w 3951901"/>
              <a:gd name="connsiteY25" fmla="*/ 1010984 h 4033007"/>
              <a:gd name="connsiteX26" fmla="*/ 3487546 w 3951901"/>
              <a:gd name="connsiteY26" fmla="*/ 1060528 h 4033007"/>
              <a:gd name="connsiteX27" fmla="*/ 3606422 w 3951901"/>
              <a:gd name="connsiteY27" fmla="*/ 1033847 h 4033007"/>
              <a:gd name="connsiteX28" fmla="*/ 3641350 w 3951901"/>
              <a:gd name="connsiteY28" fmla="*/ 1034694 h 4033007"/>
              <a:gd name="connsiteX29" fmla="*/ 3684482 w 3951901"/>
              <a:gd name="connsiteY29" fmla="*/ 1293486 h 4033007"/>
              <a:gd name="connsiteX30" fmla="*/ 3841393 w 3951901"/>
              <a:gd name="connsiteY30" fmla="*/ 1265838 h 4033007"/>
              <a:gd name="connsiteX31" fmla="*/ 3888432 w 3951901"/>
              <a:gd name="connsiteY31" fmla="*/ 1488809 h 4033007"/>
              <a:gd name="connsiteX32" fmla="*/ 3749107 w 3951901"/>
              <a:gd name="connsiteY32" fmla="*/ 1511248 h 4033007"/>
              <a:gd name="connsiteX33" fmla="*/ 3880614 w 3951901"/>
              <a:gd name="connsiteY33" fmla="*/ 1670140 h 4033007"/>
              <a:gd name="connsiteX34" fmla="*/ 3778075 w 3951901"/>
              <a:gd name="connsiteY34" fmla="*/ 1671175 h 4033007"/>
              <a:gd name="connsiteX35" fmla="*/ 3874264 w 3951901"/>
              <a:gd name="connsiteY35" fmla="*/ 1923214 h 4033007"/>
              <a:gd name="connsiteX36" fmla="*/ 3865637 w 3951901"/>
              <a:gd name="connsiteY36" fmla="*/ 2207886 h 4033007"/>
              <a:gd name="connsiteX37" fmla="*/ 3822505 w 3951901"/>
              <a:gd name="connsiteY37" fmla="*/ 2294150 h 4033007"/>
              <a:gd name="connsiteX38" fmla="*/ 3951901 w 3951901"/>
              <a:gd name="connsiteY38" fmla="*/ 2880746 h 4033007"/>
              <a:gd name="connsiteX39" fmla="*/ 3649977 w 3951901"/>
              <a:gd name="connsiteY39" fmla="*/ 3018769 h 4033007"/>
              <a:gd name="connsiteX40" fmla="*/ 3537833 w 3951901"/>
              <a:gd name="connsiteY40" fmla="*/ 3320694 h 4033007"/>
              <a:gd name="connsiteX41" fmla="*/ 3063381 w 3951901"/>
              <a:gd name="connsiteY41" fmla="*/ 3424211 h 4033007"/>
              <a:gd name="connsiteX42" fmla="*/ 2683818 w 3951901"/>
              <a:gd name="connsiteY42" fmla="*/ 3475969 h 4033007"/>
              <a:gd name="connsiteX43" fmla="*/ 2563048 w 3951901"/>
              <a:gd name="connsiteY43" fmla="*/ 3346573 h 4033007"/>
              <a:gd name="connsiteX44" fmla="*/ 1907441 w 3951901"/>
              <a:gd name="connsiteY44" fmla="*/ 3536354 h 4033007"/>
              <a:gd name="connsiteX45" fmla="*/ 1778045 w 3951901"/>
              <a:gd name="connsiteY45" fmla="*/ 3812399 h 4033007"/>
              <a:gd name="connsiteX46" fmla="*/ 1751555 w 3951901"/>
              <a:gd name="connsiteY46" fmla="*/ 3900058 h 4033007"/>
              <a:gd name="connsiteX47" fmla="*/ 1729507 w 3951901"/>
              <a:gd name="connsiteY47" fmla="*/ 3985044 h 4033007"/>
              <a:gd name="connsiteX48" fmla="*/ 1612863 w 3951901"/>
              <a:gd name="connsiteY48" fmla="*/ 3985044 h 4033007"/>
              <a:gd name="connsiteX49" fmla="*/ 1432988 w 3951901"/>
              <a:gd name="connsiteY49" fmla="*/ 4028060 h 4033007"/>
              <a:gd name="connsiteX50" fmla="*/ 1381230 w 3951901"/>
              <a:gd name="connsiteY50" fmla="*/ 3898663 h 4033007"/>
              <a:gd name="connsiteX51" fmla="*/ 1441614 w 3951901"/>
              <a:gd name="connsiteY51" fmla="*/ 3562233 h 4033007"/>
              <a:gd name="connsiteX52" fmla="*/ 1493373 w 3951901"/>
              <a:gd name="connsiteY52" fmla="*/ 2621954 h 4033007"/>
              <a:gd name="connsiteX53" fmla="*/ 1536505 w 3951901"/>
              <a:gd name="connsiteY53" fmla="*/ 2552943 h 4033007"/>
              <a:gd name="connsiteX54" fmla="*/ 1458867 w 3951901"/>
              <a:gd name="connsiteY54" fmla="*/ 1957720 h 4033007"/>
              <a:gd name="connsiteX55" fmla="*/ 1156943 w 3951901"/>
              <a:gd name="connsiteY55" fmla="*/ 1595411 h 4033007"/>
              <a:gd name="connsiteX56" fmla="*/ 1018920 w 3951901"/>
              <a:gd name="connsiteY56" fmla="*/ 1440135 h 4033007"/>
              <a:gd name="connsiteX57" fmla="*/ 720080 w 3951901"/>
              <a:gd name="connsiteY57" fmla="*/ 1200777 h 4033007"/>
              <a:gd name="connsiteX58" fmla="*/ 504056 w 3951901"/>
              <a:gd name="connsiteY58" fmla="*/ 1056761 h 4033007"/>
              <a:gd name="connsiteX59" fmla="*/ 288032 w 3951901"/>
              <a:gd name="connsiteY59" fmla="*/ 862115 h 4033007"/>
              <a:gd name="connsiteX60" fmla="*/ 0 w 3951901"/>
              <a:gd name="connsiteY60" fmla="*/ 696721 h 4033007"/>
              <a:gd name="connsiteX0" fmla="*/ 0 w 3951901"/>
              <a:gd name="connsiteY0" fmla="*/ 696721 h 4042901"/>
              <a:gd name="connsiteX1" fmla="*/ 288032 w 3951901"/>
              <a:gd name="connsiteY1" fmla="*/ 574083 h 4042901"/>
              <a:gd name="connsiteX2" fmla="*/ 648072 w 3951901"/>
              <a:gd name="connsiteY2" fmla="*/ 502075 h 4042901"/>
              <a:gd name="connsiteX3" fmla="*/ 936104 w 3951901"/>
              <a:gd name="connsiteY3" fmla="*/ 430067 h 4042901"/>
              <a:gd name="connsiteX4" fmla="*/ 1296144 w 3951901"/>
              <a:gd name="connsiteY4" fmla="*/ 286051 h 4042901"/>
              <a:gd name="connsiteX5" fmla="*/ 1614143 w 3951901"/>
              <a:gd name="connsiteY5" fmla="*/ 94414 h 4042901"/>
              <a:gd name="connsiteX6" fmla="*/ 2011382 w 3951901"/>
              <a:gd name="connsiteY6" fmla="*/ 0 h 4042901"/>
              <a:gd name="connsiteX7" fmla="*/ 2130458 w 3951901"/>
              <a:gd name="connsiteY7" fmla="*/ 86687 h 4042901"/>
              <a:gd name="connsiteX8" fmla="*/ 2007280 w 3951901"/>
              <a:gd name="connsiteY8" fmla="*/ 163902 h 4042901"/>
              <a:gd name="connsiteX9" fmla="*/ 2097222 w 3951901"/>
              <a:gd name="connsiteY9" fmla="*/ 223811 h 4042901"/>
              <a:gd name="connsiteX10" fmla="*/ 2209365 w 3951901"/>
              <a:gd name="connsiteY10" fmla="*/ 249690 h 4042901"/>
              <a:gd name="connsiteX11" fmla="*/ 2232248 w 3951901"/>
              <a:gd name="connsiteY11" fmla="*/ 336682 h 4042901"/>
              <a:gd name="connsiteX12" fmla="*/ 2450905 w 3951901"/>
              <a:gd name="connsiteY12" fmla="*/ 249690 h 4042901"/>
              <a:gd name="connsiteX13" fmla="*/ 2545796 w 3951901"/>
              <a:gd name="connsiteY13" fmla="*/ 439471 h 4042901"/>
              <a:gd name="connsiteX14" fmla="*/ 2588928 w 3951901"/>
              <a:gd name="connsiteY14" fmla="*/ 491229 h 4042901"/>
              <a:gd name="connsiteX15" fmla="*/ 2588928 w 3951901"/>
              <a:gd name="connsiteY15" fmla="*/ 560241 h 4042901"/>
              <a:gd name="connsiteX16" fmla="*/ 2592288 w 3951901"/>
              <a:gd name="connsiteY16" fmla="*/ 624714 h 4042901"/>
              <a:gd name="connsiteX17" fmla="*/ 2614807 w 3951901"/>
              <a:gd name="connsiteY17" fmla="*/ 758648 h 4042901"/>
              <a:gd name="connsiteX18" fmla="*/ 2770082 w 3951901"/>
              <a:gd name="connsiteY18" fmla="*/ 741395 h 4042901"/>
              <a:gd name="connsiteX19" fmla="*/ 2787335 w 3951901"/>
              <a:gd name="connsiteY19" fmla="*/ 827660 h 4042901"/>
              <a:gd name="connsiteX20" fmla="*/ 2813267 w 3951901"/>
              <a:gd name="connsiteY20" fmla="*/ 889368 h 4042901"/>
              <a:gd name="connsiteX21" fmla="*/ 2683818 w 3951901"/>
              <a:gd name="connsiteY21" fmla="*/ 910484 h 4042901"/>
              <a:gd name="connsiteX22" fmla="*/ 2772676 w 3951901"/>
              <a:gd name="connsiteY22" fmla="*/ 973038 h 4042901"/>
              <a:gd name="connsiteX23" fmla="*/ 2850313 w 3951901"/>
              <a:gd name="connsiteY23" fmla="*/ 961395 h 4042901"/>
              <a:gd name="connsiteX24" fmla="*/ 3106513 w 3951901"/>
              <a:gd name="connsiteY24" fmla="*/ 1019610 h 4042901"/>
              <a:gd name="connsiteX25" fmla="*/ 3330799 w 3951901"/>
              <a:gd name="connsiteY25" fmla="*/ 1010984 h 4042901"/>
              <a:gd name="connsiteX26" fmla="*/ 3487546 w 3951901"/>
              <a:gd name="connsiteY26" fmla="*/ 1060528 h 4042901"/>
              <a:gd name="connsiteX27" fmla="*/ 3606422 w 3951901"/>
              <a:gd name="connsiteY27" fmla="*/ 1033847 h 4042901"/>
              <a:gd name="connsiteX28" fmla="*/ 3641350 w 3951901"/>
              <a:gd name="connsiteY28" fmla="*/ 1034694 h 4042901"/>
              <a:gd name="connsiteX29" fmla="*/ 3684482 w 3951901"/>
              <a:gd name="connsiteY29" fmla="*/ 1293486 h 4042901"/>
              <a:gd name="connsiteX30" fmla="*/ 3841393 w 3951901"/>
              <a:gd name="connsiteY30" fmla="*/ 1265838 h 4042901"/>
              <a:gd name="connsiteX31" fmla="*/ 3888432 w 3951901"/>
              <a:gd name="connsiteY31" fmla="*/ 1488809 h 4042901"/>
              <a:gd name="connsiteX32" fmla="*/ 3749107 w 3951901"/>
              <a:gd name="connsiteY32" fmla="*/ 1511248 h 4042901"/>
              <a:gd name="connsiteX33" fmla="*/ 3880614 w 3951901"/>
              <a:gd name="connsiteY33" fmla="*/ 1670140 h 4042901"/>
              <a:gd name="connsiteX34" fmla="*/ 3778075 w 3951901"/>
              <a:gd name="connsiteY34" fmla="*/ 1671175 h 4042901"/>
              <a:gd name="connsiteX35" fmla="*/ 3874264 w 3951901"/>
              <a:gd name="connsiteY35" fmla="*/ 1923214 h 4042901"/>
              <a:gd name="connsiteX36" fmla="*/ 3865637 w 3951901"/>
              <a:gd name="connsiteY36" fmla="*/ 2207886 h 4042901"/>
              <a:gd name="connsiteX37" fmla="*/ 3822505 w 3951901"/>
              <a:gd name="connsiteY37" fmla="*/ 2294150 h 4042901"/>
              <a:gd name="connsiteX38" fmla="*/ 3951901 w 3951901"/>
              <a:gd name="connsiteY38" fmla="*/ 2880746 h 4042901"/>
              <a:gd name="connsiteX39" fmla="*/ 3649977 w 3951901"/>
              <a:gd name="connsiteY39" fmla="*/ 3018769 h 4042901"/>
              <a:gd name="connsiteX40" fmla="*/ 3537833 w 3951901"/>
              <a:gd name="connsiteY40" fmla="*/ 3320694 h 4042901"/>
              <a:gd name="connsiteX41" fmla="*/ 3063381 w 3951901"/>
              <a:gd name="connsiteY41" fmla="*/ 3424211 h 4042901"/>
              <a:gd name="connsiteX42" fmla="*/ 2683818 w 3951901"/>
              <a:gd name="connsiteY42" fmla="*/ 3475969 h 4042901"/>
              <a:gd name="connsiteX43" fmla="*/ 2563048 w 3951901"/>
              <a:gd name="connsiteY43" fmla="*/ 3346573 h 4042901"/>
              <a:gd name="connsiteX44" fmla="*/ 1907441 w 3951901"/>
              <a:gd name="connsiteY44" fmla="*/ 3536354 h 4042901"/>
              <a:gd name="connsiteX45" fmla="*/ 1778045 w 3951901"/>
              <a:gd name="connsiteY45" fmla="*/ 3812399 h 4042901"/>
              <a:gd name="connsiteX46" fmla="*/ 1751555 w 3951901"/>
              <a:gd name="connsiteY46" fmla="*/ 3900058 h 4042901"/>
              <a:gd name="connsiteX47" fmla="*/ 1729507 w 3951901"/>
              <a:gd name="connsiteY47" fmla="*/ 3985044 h 4042901"/>
              <a:gd name="connsiteX48" fmla="*/ 1671185 w 3951901"/>
              <a:gd name="connsiteY48" fmla="*/ 4042901 h 4042901"/>
              <a:gd name="connsiteX49" fmla="*/ 1432988 w 3951901"/>
              <a:gd name="connsiteY49" fmla="*/ 4028060 h 4042901"/>
              <a:gd name="connsiteX50" fmla="*/ 1381230 w 3951901"/>
              <a:gd name="connsiteY50" fmla="*/ 3898663 h 4042901"/>
              <a:gd name="connsiteX51" fmla="*/ 1441614 w 3951901"/>
              <a:gd name="connsiteY51" fmla="*/ 3562233 h 4042901"/>
              <a:gd name="connsiteX52" fmla="*/ 1493373 w 3951901"/>
              <a:gd name="connsiteY52" fmla="*/ 2621954 h 4042901"/>
              <a:gd name="connsiteX53" fmla="*/ 1536505 w 3951901"/>
              <a:gd name="connsiteY53" fmla="*/ 2552943 h 4042901"/>
              <a:gd name="connsiteX54" fmla="*/ 1458867 w 3951901"/>
              <a:gd name="connsiteY54" fmla="*/ 1957720 h 4042901"/>
              <a:gd name="connsiteX55" fmla="*/ 1156943 w 3951901"/>
              <a:gd name="connsiteY55" fmla="*/ 1595411 h 4042901"/>
              <a:gd name="connsiteX56" fmla="*/ 1018920 w 3951901"/>
              <a:gd name="connsiteY56" fmla="*/ 1440135 h 4042901"/>
              <a:gd name="connsiteX57" fmla="*/ 720080 w 3951901"/>
              <a:gd name="connsiteY57" fmla="*/ 1200777 h 4042901"/>
              <a:gd name="connsiteX58" fmla="*/ 504056 w 3951901"/>
              <a:gd name="connsiteY58" fmla="*/ 1056761 h 4042901"/>
              <a:gd name="connsiteX59" fmla="*/ 288032 w 3951901"/>
              <a:gd name="connsiteY59" fmla="*/ 862115 h 4042901"/>
              <a:gd name="connsiteX60" fmla="*/ 0 w 3951901"/>
              <a:gd name="connsiteY60" fmla="*/ 696721 h 4042901"/>
              <a:gd name="connsiteX0" fmla="*/ 0 w 3951901"/>
              <a:gd name="connsiteY0" fmla="*/ 696721 h 4033007"/>
              <a:gd name="connsiteX1" fmla="*/ 288032 w 3951901"/>
              <a:gd name="connsiteY1" fmla="*/ 574083 h 4033007"/>
              <a:gd name="connsiteX2" fmla="*/ 648072 w 3951901"/>
              <a:gd name="connsiteY2" fmla="*/ 502075 h 4033007"/>
              <a:gd name="connsiteX3" fmla="*/ 936104 w 3951901"/>
              <a:gd name="connsiteY3" fmla="*/ 430067 h 4033007"/>
              <a:gd name="connsiteX4" fmla="*/ 1296144 w 3951901"/>
              <a:gd name="connsiteY4" fmla="*/ 286051 h 4033007"/>
              <a:gd name="connsiteX5" fmla="*/ 1614143 w 3951901"/>
              <a:gd name="connsiteY5" fmla="*/ 94414 h 4033007"/>
              <a:gd name="connsiteX6" fmla="*/ 2011382 w 3951901"/>
              <a:gd name="connsiteY6" fmla="*/ 0 h 4033007"/>
              <a:gd name="connsiteX7" fmla="*/ 2130458 w 3951901"/>
              <a:gd name="connsiteY7" fmla="*/ 86687 h 4033007"/>
              <a:gd name="connsiteX8" fmla="*/ 2007280 w 3951901"/>
              <a:gd name="connsiteY8" fmla="*/ 163902 h 4033007"/>
              <a:gd name="connsiteX9" fmla="*/ 2097222 w 3951901"/>
              <a:gd name="connsiteY9" fmla="*/ 223811 h 4033007"/>
              <a:gd name="connsiteX10" fmla="*/ 2209365 w 3951901"/>
              <a:gd name="connsiteY10" fmla="*/ 249690 h 4033007"/>
              <a:gd name="connsiteX11" fmla="*/ 2232248 w 3951901"/>
              <a:gd name="connsiteY11" fmla="*/ 336682 h 4033007"/>
              <a:gd name="connsiteX12" fmla="*/ 2450905 w 3951901"/>
              <a:gd name="connsiteY12" fmla="*/ 249690 h 4033007"/>
              <a:gd name="connsiteX13" fmla="*/ 2545796 w 3951901"/>
              <a:gd name="connsiteY13" fmla="*/ 439471 h 4033007"/>
              <a:gd name="connsiteX14" fmla="*/ 2588928 w 3951901"/>
              <a:gd name="connsiteY14" fmla="*/ 491229 h 4033007"/>
              <a:gd name="connsiteX15" fmla="*/ 2588928 w 3951901"/>
              <a:gd name="connsiteY15" fmla="*/ 560241 h 4033007"/>
              <a:gd name="connsiteX16" fmla="*/ 2592288 w 3951901"/>
              <a:gd name="connsiteY16" fmla="*/ 624714 h 4033007"/>
              <a:gd name="connsiteX17" fmla="*/ 2614807 w 3951901"/>
              <a:gd name="connsiteY17" fmla="*/ 758648 h 4033007"/>
              <a:gd name="connsiteX18" fmla="*/ 2770082 w 3951901"/>
              <a:gd name="connsiteY18" fmla="*/ 741395 h 4033007"/>
              <a:gd name="connsiteX19" fmla="*/ 2787335 w 3951901"/>
              <a:gd name="connsiteY19" fmla="*/ 827660 h 4033007"/>
              <a:gd name="connsiteX20" fmla="*/ 2813267 w 3951901"/>
              <a:gd name="connsiteY20" fmla="*/ 889368 h 4033007"/>
              <a:gd name="connsiteX21" fmla="*/ 2683818 w 3951901"/>
              <a:gd name="connsiteY21" fmla="*/ 910484 h 4033007"/>
              <a:gd name="connsiteX22" fmla="*/ 2772676 w 3951901"/>
              <a:gd name="connsiteY22" fmla="*/ 973038 h 4033007"/>
              <a:gd name="connsiteX23" fmla="*/ 2850313 w 3951901"/>
              <a:gd name="connsiteY23" fmla="*/ 961395 h 4033007"/>
              <a:gd name="connsiteX24" fmla="*/ 3106513 w 3951901"/>
              <a:gd name="connsiteY24" fmla="*/ 1019610 h 4033007"/>
              <a:gd name="connsiteX25" fmla="*/ 3330799 w 3951901"/>
              <a:gd name="connsiteY25" fmla="*/ 1010984 h 4033007"/>
              <a:gd name="connsiteX26" fmla="*/ 3487546 w 3951901"/>
              <a:gd name="connsiteY26" fmla="*/ 1060528 h 4033007"/>
              <a:gd name="connsiteX27" fmla="*/ 3606422 w 3951901"/>
              <a:gd name="connsiteY27" fmla="*/ 1033847 h 4033007"/>
              <a:gd name="connsiteX28" fmla="*/ 3641350 w 3951901"/>
              <a:gd name="connsiteY28" fmla="*/ 1034694 h 4033007"/>
              <a:gd name="connsiteX29" fmla="*/ 3684482 w 3951901"/>
              <a:gd name="connsiteY29" fmla="*/ 1293486 h 4033007"/>
              <a:gd name="connsiteX30" fmla="*/ 3841393 w 3951901"/>
              <a:gd name="connsiteY30" fmla="*/ 1265838 h 4033007"/>
              <a:gd name="connsiteX31" fmla="*/ 3888432 w 3951901"/>
              <a:gd name="connsiteY31" fmla="*/ 1488809 h 4033007"/>
              <a:gd name="connsiteX32" fmla="*/ 3749107 w 3951901"/>
              <a:gd name="connsiteY32" fmla="*/ 1511248 h 4033007"/>
              <a:gd name="connsiteX33" fmla="*/ 3880614 w 3951901"/>
              <a:gd name="connsiteY33" fmla="*/ 1670140 h 4033007"/>
              <a:gd name="connsiteX34" fmla="*/ 3778075 w 3951901"/>
              <a:gd name="connsiteY34" fmla="*/ 1671175 h 4033007"/>
              <a:gd name="connsiteX35" fmla="*/ 3874264 w 3951901"/>
              <a:gd name="connsiteY35" fmla="*/ 1923214 h 4033007"/>
              <a:gd name="connsiteX36" fmla="*/ 3865637 w 3951901"/>
              <a:gd name="connsiteY36" fmla="*/ 2207886 h 4033007"/>
              <a:gd name="connsiteX37" fmla="*/ 3822505 w 3951901"/>
              <a:gd name="connsiteY37" fmla="*/ 2294150 h 4033007"/>
              <a:gd name="connsiteX38" fmla="*/ 3951901 w 3951901"/>
              <a:gd name="connsiteY38" fmla="*/ 2880746 h 4033007"/>
              <a:gd name="connsiteX39" fmla="*/ 3649977 w 3951901"/>
              <a:gd name="connsiteY39" fmla="*/ 3018769 h 4033007"/>
              <a:gd name="connsiteX40" fmla="*/ 3537833 w 3951901"/>
              <a:gd name="connsiteY40" fmla="*/ 3320694 h 4033007"/>
              <a:gd name="connsiteX41" fmla="*/ 3063381 w 3951901"/>
              <a:gd name="connsiteY41" fmla="*/ 3424211 h 4033007"/>
              <a:gd name="connsiteX42" fmla="*/ 2683818 w 3951901"/>
              <a:gd name="connsiteY42" fmla="*/ 3475969 h 4033007"/>
              <a:gd name="connsiteX43" fmla="*/ 2563048 w 3951901"/>
              <a:gd name="connsiteY43" fmla="*/ 3346573 h 4033007"/>
              <a:gd name="connsiteX44" fmla="*/ 1907441 w 3951901"/>
              <a:gd name="connsiteY44" fmla="*/ 3536354 h 4033007"/>
              <a:gd name="connsiteX45" fmla="*/ 1778045 w 3951901"/>
              <a:gd name="connsiteY45" fmla="*/ 3812399 h 4033007"/>
              <a:gd name="connsiteX46" fmla="*/ 1751555 w 3951901"/>
              <a:gd name="connsiteY46" fmla="*/ 3900058 h 4033007"/>
              <a:gd name="connsiteX47" fmla="*/ 1729507 w 3951901"/>
              <a:gd name="connsiteY47" fmla="*/ 3985044 h 4033007"/>
              <a:gd name="connsiteX48" fmla="*/ 1671185 w 3951901"/>
              <a:gd name="connsiteY48" fmla="*/ 3985044 h 4033007"/>
              <a:gd name="connsiteX49" fmla="*/ 1432988 w 3951901"/>
              <a:gd name="connsiteY49" fmla="*/ 4028060 h 4033007"/>
              <a:gd name="connsiteX50" fmla="*/ 1381230 w 3951901"/>
              <a:gd name="connsiteY50" fmla="*/ 3898663 h 4033007"/>
              <a:gd name="connsiteX51" fmla="*/ 1441614 w 3951901"/>
              <a:gd name="connsiteY51" fmla="*/ 3562233 h 4033007"/>
              <a:gd name="connsiteX52" fmla="*/ 1493373 w 3951901"/>
              <a:gd name="connsiteY52" fmla="*/ 2621954 h 4033007"/>
              <a:gd name="connsiteX53" fmla="*/ 1536505 w 3951901"/>
              <a:gd name="connsiteY53" fmla="*/ 2552943 h 4033007"/>
              <a:gd name="connsiteX54" fmla="*/ 1458867 w 3951901"/>
              <a:gd name="connsiteY54" fmla="*/ 1957720 h 4033007"/>
              <a:gd name="connsiteX55" fmla="*/ 1156943 w 3951901"/>
              <a:gd name="connsiteY55" fmla="*/ 1595411 h 4033007"/>
              <a:gd name="connsiteX56" fmla="*/ 1018920 w 3951901"/>
              <a:gd name="connsiteY56" fmla="*/ 1440135 h 4033007"/>
              <a:gd name="connsiteX57" fmla="*/ 720080 w 3951901"/>
              <a:gd name="connsiteY57" fmla="*/ 1200777 h 4033007"/>
              <a:gd name="connsiteX58" fmla="*/ 504056 w 3951901"/>
              <a:gd name="connsiteY58" fmla="*/ 1056761 h 4033007"/>
              <a:gd name="connsiteX59" fmla="*/ 288032 w 3951901"/>
              <a:gd name="connsiteY59" fmla="*/ 862115 h 4033007"/>
              <a:gd name="connsiteX60" fmla="*/ 0 w 3951901"/>
              <a:gd name="connsiteY60" fmla="*/ 696721 h 4033007"/>
              <a:gd name="connsiteX0" fmla="*/ 0 w 3951901"/>
              <a:gd name="connsiteY0" fmla="*/ 696721 h 4042901"/>
              <a:gd name="connsiteX1" fmla="*/ 288032 w 3951901"/>
              <a:gd name="connsiteY1" fmla="*/ 574083 h 4042901"/>
              <a:gd name="connsiteX2" fmla="*/ 648072 w 3951901"/>
              <a:gd name="connsiteY2" fmla="*/ 502075 h 4042901"/>
              <a:gd name="connsiteX3" fmla="*/ 936104 w 3951901"/>
              <a:gd name="connsiteY3" fmla="*/ 430067 h 4042901"/>
              <a:gd name="connsiteX4" fmla="*/ 1296144 w 3951901"/>
              <a:gd name="connsiteY4" fmla="*/ 286051 h 4042901"/>
              <a:gd name="connsiteX5" fmla="*/ 1614143 w 3951901"/>
              <a:gd name="connsiteY5" fmla="*/ 94414 h 4042901"/>
              <a:gd name="connsiteX6" fmla="*/ 2011382 w 3951901"/>
              <a:gd name="connsiteY6" fmla="*/ 0 h 4042901"/>
              <a:gd name="connsiteX7" fmla="*/ 2130458 w 3951901"/>
              <a:gd name="connsiteY7" fmla="*/ 86687 h 4042901"/>
              <a:gd name="connsiteX8" fmla="*/ 2007280 w 3951901"/>
              <a:gd name="connsiteY8" fmla="*/ 163902 h 4042901"/>
              <a:gd name="connsiteX9" fmla="*/ 2097222 w 3951901"/>
              <a:gd name="connsiteY9" fmla="*/ 223811 h 4042901"/>
              <a:gd name="connsiteX10" fmla="*/ 2209365 w 3951901"/>
              <a:gd name="connsiteY10" fmla="*/ 249690 h 4042901"/>
              <a:gd name="connsiteX11" fmla="*/ 2232248 w 3951901"/>
              <a:gd name="connsiteY11" fmla="*/ 336682 h 4042901"/>
              <a:gd name="connsiteX12" fmla="*/ 2450905 w 3951901"/>
              <a:gd name="connsiteY12" fmla="*/ 249690 h 4042901"/>
              <a:gd name="connsiteX13" fmla="*/ 2545796 w 3951901"/>
              <a:gd name="connsiteY13" fmla="*/ 439471 h 4042901"/>
              <a:gd name="connsiteX14" fmla="*/ 2588928 w 3951901"/>
              <a:gd name="connsiteY14" fmla="*/ 491229 h 4042901"/>
              <a:gd name="connsiteX15" fmla="*/ 2588928 w 3951901"/>
              <a:gd name="connsiteY15" fmla="*/ 560241 h 4042901"/>
              <a:gd name="connsiteX16" fmla="*/ 2592288 w 3951901"/>
              <a:gd name="connsiteY16" fmla="*/ 624714 h 4042901"/>
              <a:gd name="connsiteX17" fmla="*/ 2614807 w 3951901"/>
              <a:gd name="connsiteY17" fmla="*/ 758648 h 4042901"/>
              <a:gd name="connsiteX18" fmla="*/ 2770082 w 3951901"/>
              <a:gd name="connsiteY18" fmla="*/ 741395 h 4042901"/>
              <a:gd name="connsiteX19" fmla="*/ 2787335 w 3951901"/>
              <a:gd name="connsiteY19" fmla="*/ 827660 h 4042901"/>
              <a:gd name="connsiteX20" fmla="*/ 2813267 w 3951901"/>
              <a:gd name="connsiteY20" fmla="*/ 889368 h 4042901"/>
              <a:gd name="connsiteX21" fmla="*/ 2683818 w 3951901"/>
              <a:gd name="connsiteY21" fmla="*/ 910484 h 4042901"/>
              <a:gd name="connsiteX22" fmla="*/ 2772676 w 3951901"/>
              <a:gd name="connsiteY22" fmla="*/ 973038 h 4042901"/>
              <a:gd name="connsiteX23" fmla="*/ 2850313 w 3951901"/>
              <a:gd name="connsiteY23" fmla="*/ 961395 h 4042901"/>
              <a:gd name="connsiteX24" fmla="*/ 3106513 w 3951901"/>
              <a:gd name="connsiteY24" fmla="*/ 1019610 h 4042901"/>
              <a:gd name="connsiteX25" fmla="*/ 3330799 w 3951901"/>
              <a:gd name="connsiteY25" fmla="*/ 1010984 h 4042901"/>
              <a:gd name="connsiteX26" fmla="*/ 3487546 w 3951901"/>
              <a:gd name="connsiteY26" fmla="*/ 1060528 h 4042901"/>
              <a:gd name="connsiteX27" fmla="*/ 3606422 w 3951901"/>
              <a:gd name="connsiteY27" fmla="*/ 1033847 h 4042901"/>
              <a:gd name="connsiteX28" fmla="*/ 3641350 w 3951901"/>
              <a:gd name="connsiteY28" fmla="*/ 1034694 h 4042901"/>
              <a:gd name="connsiteX29" fmla="*/ 3684482 w 3951901"/>
              <a:gd name="connsiteY29" fmla="*/ 1293486 h 4042901"/>
              <a:gd name="connsiteX30" fmla="*/ 3841393 w 3951901"/>
              <a:gd name="connsiteY30" fmla="*/ 1265838 h 4042901"/>
              <a:gd name="connsiteX31" fmla="*/ 3888432 w 3951901"/>
              <a:gd name="connsiteY31" fmla="*/ 1488809 h 4042901"/>
              <a:gd name="connsiteX32" fmla="*/ 3749107 w 3951901"/>
              <a:gd name="connsiteY32" fmla="*/ 1511248 h 4042901"/>
              <a:gd name="connsiteX33" fmla="*/ 3880614 w 3951901"/>
              <a:gd name="connsiteY33" fmla="*/ 1670140 h 4042901"/>
              <a:gd name="connsiteX34" fmla="*/ 3778075 w 3951901"/>
              <a:gd name="connsiteY34" fmla="*/ 1671175 h 4042901"/>
              <a:gd name="connsiteX35" fmla="*/ 3874264 w 3951901"/>
              <a:gd name="connsiteY35" fmla="*/ 1923214 h 4042901"/>
              <a:gd name="connsiteX36" fmla="*/ 3865637 w 3951901"/>
              <a:gd name="connsiteY36" fmla="*/ 2207886 h 4042901"/>
              <a:gd name="connsiteX37" fmla="*/ 3822505 w 3951901"/>
              <a:gd name="connsiteY37" fmla="*/ 2294150 h 4042901"/>
              <a:gd name="connsiteX38" fmla="*/ 3951901 w 3951901"/>
              <a:gd name="connsiteY38" fmla="*/ 2880746 h 4042901"/>
              <a:gd name="connsiteX39" fmla="*/ 3649977 w 3951901"/>
              <a:gd name="connsiteY39" fmla="*/ 3018769 h 4042901"/>
              <a:gd name="connsiteX40" fmla="*/ 3537833 w 3951901"/>
              <a:gd name="connsiteY40" fmla="*/ 3320694 h 4042901"/>
              <a:gd name="connsiteX41" fmla="*/ 3063381 w 3951901"/>
              <a:gd name="connsiteY41" fmla="*/ 3424211 h 4042901"/>
              <a:gd name="connsiteX42" fmla="*/ 2683818 w 3951901"/>
              <a:gd name="connsiteY42" fmla="*/ 3475969 h 4042901"/>
              <a:gd name="connsiteX43" fmla="*/ 2563048 w 3951901"/>
              <a:gd name="connsiteY43" fmla="*/ 3346573 h 4042901"/>
              <a:gd name="connsiteX44" fmla="*/ 1907441 w 3951901"/>
              <a:gd name="connsiteY44" fmla="*/ 3536354 h 4042901"/>
              <a:gd name="connsiteX45" fmla="*/ 1778045 w 3951901"/>
              <a:gd name="connsiteY45" fmla="*/ 3812399 h 4042901"/>
              <a:gd name="connsiteX46" fmla="*/ 1751555 w 3951901"/>
              <a:gd name="connsiteY46" fmla="*/ 3900058 h 4042901"/>
              <a:gd name="connsiteX47" fmla="*/ 1729507 w 3951901"/>
              <a:gd name="connsiteY47" fmla="*/ 3985044 h 4042901"/>
              <a:gd name="connsiteX48" fmla="*/ 1729507 w 3951901"/>
              <a:gd name="connsiteY48" fmla="*/ 4042901 h 4042901"/>
              <a:gd name="connsiteX49" fmla="*/ 1432988 w 3951901"/>
              <a:gd name="connsiteY49" fmla="*/ 4028060 h 4042901"/>
              <a:gd name="connsiteX50" fmla="*/ 1381230 w 3951901"/>
              <a:gd name="connsiteY50" fmla="*/ 3898663 h 4042901"/>
              <a:gd name="connsiteX51" fmla="*/ 1441614 w 3951901"/>
              <a:gd name="connsiteY51" fmla="*/ 3562233 h 4042901"/>
              <a:gd name="connsiteX52" fmla="*/ 1493373 w 3951901"/>
              <a:gd name="connsiteY52" fmla="*/ 2621954 h 4042901"/>
              <a:gd name="connsiteX53" fmla="*/ 1536505 w 3951901"/>
              <a:gd name="connsiteY53" fmla="*/ 2552943 h 4042901"/>
              <a:gd name="connsiteX54" fmla="*/ 1458867 w 3951901"/>
              <a:gd name="connsiteY54" fmla="*/ 1957720 h 4042901"/>
              <a:gd name="connsiteX55" fmla="*/ 1156943 w 3951901"/>
              <a:gd name="connsiteY55" fmla="*/ 1595411 h 4042901"/>
              <a:gd name="connsiteX56" fmla="*/ 1018920 w 3951901"/>
              <a:gd name="connsiteY56" fmla="*/ 1440135 h 4042901"/>
              <a:gd name="connsiteX57" fmla="*/ 720080 w 3951901"/>
              <a:gd name="connsiteY57" fmla="*/ 1200777 h 4042901"/>
              <a:gd name="connsiteX58" fmla="*/ 504056 w 3951901"/>
              <a:gd name="connsiteY58" fmla="*/ 1056761 h 4042901"/>
              <a:gd name="connsiteX59" fmla="*/ 288032 w 3951901"/>
              <a:gd name="connsiteY59" fmla="*/ 862115 h 4042901"/>
              <a:gd name="connsiteX60" fmla="*/ 0 w 3951901"/>
              <a:gd name="connsiteY60" fmla="*/ 696721 h 4042901"/>
              <a:gd name="connsiteX0" fmla="*/ 0 w 3951901"/>
              <a:gd name="connsiteY0" fmla="*/ 696721 h 4042901"/>
              <a:gd name="connsiteX1" fmla="*/ 288032 w 3951901"/>
              <a:gd name="connsiteY1" fmla="*/ 574083 h 4042901"/>
              <a:gd name="connsiteX2" fmla="*/ 648072 w 3951901"/>
              <a:gd name="connsiteY2" fmla="*/ 502075 h 4042901"/>
              <a:gd name="connsiteX3" fmla="*/ 936104 w 3951901"/>
              <a:gd name="connsiteY3" fmla="*/ 430067 h 4042901"/>
              <a:gd name="connsiteX4" fmla="*/ 1296144 w 3951901"/>
              <a:gd name="connsiteY4" fmla="*/ 286051 h 4042901"/>
              <a:gd name="connsiteX5" fmla="*/ 1614143 w 3951901"/>
              <a:gd name="connsiteY5" fmla="*/ 94414 h 4042901"/>
              <a:gd name="connsiteX6" fmla="*/ 2011382 w 3951901"/>
              <a:gd name="connsiteY6" fmla="*/ 0 h 4042901"/>
              <a:gd name="connsiteX7" fmla="*/ 2130458 w 3951901"/>
              <a:gd name="connsiteY7" fmla="*/ 86687 h 4042901"/>
              <a:gd name="connsiteX8" fmla="*/ 2007280 w 3951901"/>
              <a:gd name="connsiteY8" fmla="*/ 163902 h 4042901"/>
              <a:gd name="connsiteX9" fmla="*/ 2097222 w 3951901"/>
              <a:gd name="connsiteY9" fmla="*/ 223811 h 4042901"/>
              <a:gd name="connsiteX10" fmla="*/ 2209365 w 3951901"/>
              <a:gd name="connsiteY10" fmla="*/ 249690 h 4042901"/>
              <a:gd name="connsiteX11" fmla="*/ 2232248 w 3951901"/>
              <a:gd name="connsiteY11" fmla="*/ 336682 h 4042901"/>
              <a:gd name="connsiteX12" fmla="*/ 2450905 w 3951901"/>
              <a:gd name="connsiteY12" fmla="*/ 249690 h 4042901"/>
              <a:gd name="connsiteX13" fmla="*/ 2545796 w 3951901"/>
              <a:gd name="connsiteY13" fmla="*/ 439471 h 4042901"/>
              <a:gd name="connsiteX14" fmla="*/ 2588928 w 3951901"/>
              <a:gd name="connsiteY14" fmla="*/ 491229 h 4042901"/>
              <a:gd name="connsiteX15" fmla="*/ 2588928 w 3951901"/>
              <a:gd name="connsiteY15" fmla="*/ 560241 h 4042901"/>
              <a:gd name="connsiteX16" fmla="*/ 2592288 w 3951901"/>
              <a:gd name="connsiteY16" fmla="*/ 624714 h 4042901"/>
              <a:gd name="connsiteX17" fmla="*/ 2614807 w 3951901"/>
              <a:gd name="connsiteY17" fmla="*/ 758648 h 4042901"/>
              <a:gd name="connsiteX18" fmla="*/ 2770082 w 3951901"/>
              <a:gd name="connsiteY18" fmla="*/ 741395 h 4042901"/>
              <a:gd name="connsiteX19" fmla="*/ 2787335 w 3951901"/>
              <a:gd name="connsiteY19" fmla="*/ 827660 h 4042901"/>
              <a:gd name="connsiteX20" fmla="*/ 2813267 w 3951901"/>
              <a:gd name="connsiteY20" fmla="*/ 889368 h 4042901"/>
              <a:gd name="connsiteX21" fmla="*/ 2683818 w 3951901"/>
              <a:gd name="connsiteY21" fmla="*/ 910484 h 4042901"/>
              <a:gd name="connsiteX22" fmla="*/ 2772676 w 3951901"/>
              <a:gd name="connsiteY22" fmla="*/ 973038 h 4042901"/>
              <a:gd name="connsiteX23" fmla="*/ 2850313 w 3951901"/>
              <a:gd name="connsiteY23" fmla="*/ 961395 h 4042901"/>
              <a:gd name="connsiteX24" fmla="*/ 3106513 w 3951901"/>
              <a:gd name="connsiteY24" fmla="*/ 1019610 h 4042901"/>
              <a:gd name="connsiteX25" fmla="*/ 3330799 w 3951901"/>
              <a:gd name="connsiteY25" fmla="*/ 1010984 h 4042901"/>
              <a:gd name="connsiteX26" fmla="*/ 3487546 w 3951901"/>
              <a:gd name="connsiteY26" fmla="*/ 1060528 h 4042901"/>
              <a:gd name="connsiteX27" fmla="*/ 3606422 w 3951901"/>
              <a:gd name="connsiteY27" fmla="*/ 1033847 h 4042901"/>
              <a:gd name="connsiteX28" fmla="*/ 3641350 w 3951901"/>
              <a:gd name="connsiteY28" fmla="*/ 1034694 h 4042901"/>
              <a:gd name="connsiteX29" fmla="*/ 3684482 w 3951901"/>
              <a:gd name="connsiteY29" fmla="*/ 1293486 h 4042901"/>
              <a:gd name="connsiteX30" fmla="*/ 3841393 w 3951901"/>
              <a:gd name="connsiteY30" fmla="*/ 1265838 h 4042901"/>
              <a:gd name="connsiteX31" fmla="*/ 3888432 w 3951901"/>
              <a:gd name="connsiteY31" fmla="*/ 1488809 h 4042901"/>
              <a:gd name="connsiteX32" fmla="*/ 3749107 w 3951901"/>
              <a:gd name="connsiteY32" fmla="*/ 1511248 h 4042901"/>
              <a:gd name="connsiteX33" fmla="*/ 3880614 w 3951901"/>
              <a:gd name="connsiteY33" fmla="*/ 1670140 h 4042901"/>
              <a:gd name="connsiteX34" fmla="*/ 3778075 w 3951901"/>
              <a:gd name="connsiteY34" fmla="*/ 1671175 h 4042901"/>
              <a:gd name="connsiteX35" fmla="*/ 3874264 w 3951901"/>
              <a:gd name="connsiteY35" fmla="*/ 1923214 h 4042901"/>
              <a:gd name="connsiteX36" fmla="*/ 3865637 w 3951901"/>
              <a:gd name="connsiteY36" fmla="*/ 2207886 h 4042901"/>
              <a:gd name="connsiteX37" fmla="*/ 3822505 w 3951901"/>
              <a:gd name="connsiteY37" fmla="*/ 2294150 h 4042901"/>
              <a:gd name="connsiteX38" fmla="*/ 3951901 w 3951901"/>
              <a:gd name="connsiteY38" fmla="*/ 2880746 h 4042901"/>
              <a:gd name="connsiteX39" fmla="*/ 3649977 w 3951901"/>
              <a:gd name="connsiteY39" fmla="*/ 3018769 h 4042901"/>
              <a:gd name="connsiteX40" fmla="*/ 3537833 w 3951901"/>
              <a:gd name="connsiteY40" fmla="*/ 3320694 h 4042901"/>
              <a:gd name="connsiteX41" fmla="*/ 3063381 w 3951901"/>
              <a:gd name="connsiteY41" fmla="*/ 3424211 h 4042901"/>
              <a:gd name="connsiteX42" fmla="*/ 2683818 w 3951901"/>
              <a:gd name="connsiteY42" fmla="*/ 3475969 h 4042901"/>
              <a:gd name="connsiteX43" fmla="*/ 2563048 w 3951901"/>
              <a:gd name="connsiteY43" fmla="*/ 3346573 h 4042901"/>
              <a:gd name="connsiteX44" fmla="*/ 1907441 w 3951901"/>
              <a:gd name="connsiteY44" fmla="*/ 3536354 h 4042901"/>
              <a:gd name="connsiteX45" fmla="*/ 1778045 w 3951901"/>
              <a:gd name="connsiteY45" fmla="*/ 3812399 h 4042901"/>
              <a:gd name="connsiteX46" fmla="*/ 1751555 w 3951901"/>
              <a:gd name="connsiteY46" fmla="*/ 3900058 h 4042901"/>
              <a:gd name="connsiteX47" fmla="*/ 1729507 w 3951901"/>
              <a:gd name="connsiteY47" fmla="*/ 3985044 h 4042901"/>
              <a:gd name="connsiteX48" fmla="*/ 1729507 w 3951901"/>
              <a:gd name="connsiteY48" fmla="*/ 4042901 h 4042901"/>
              <a:gd name="connsiteX49" fmla="*/ 1432988 w 3951901"/>
              <a:gd name="connsiteY49" fmla="*/ 4028060 h 4042901"/>
              <a:gd name="connsiteX50" fmla="*/ 1381230 w 3951901"/>
              <a:gd name="connsiteY50" fmla="*/ 3898663 h 4042901"/>
              <a:gd name="connsiteX51" fmla="*/ 1441614 w 3951901"/>
              <a:gd name="connsiteY51" fmla="*/ 3562233 h 4042901"/>
              <a:gd name="connsiteX52" fmla="*/ 1493373 w 3951901"/>
              <a:gd name="connsiteY52" fmla="*/ 2621954 h 4042901"/>
              <a:gd name="connsiteX53" fmla="*/ 1536505 w 3951901"/>
              <a:gd name="connsiteY53" fmla="*/ 2552943 h 4042901"/>
              <a:gd name="connsiteX54" fmla="*/ 1458867 w 3951901"/>
              <a:gd name="connsiteY54" fmla="*/ 1957720 h 4042901"/>
              <a:gd name="connsiteX55" fmla="*/ 1156943 w 3951901"/>
              <a:gd name="connsiteY55" fmla="*/ 1595411 h 4042901"/>
              <a:gd name="connsiteX56" fmla="*/ 1018920 w 3951901"/>
              <a:gd name="connsiteY56" fmla="*/ 1440135 h 4042901"/>
              <a:gd name="connsiteX57" fmla="*/ 720080 w 3951901"/>
              <a:gd name="connsiteY57" fmla="*/ 1200777 h 4042901"/>
              <a:gd name="connsiteX58" fmla="*/ 504056 w 3951901"/>
              <a:gd name="connsiteY58" fmla="*/ 1056761 h 4042901"/>
              <a:gd name="connsiteX59" fmla="*/ 288032 w 3951901"/>
              <a:gd name="connsiteY59" fmla="*/ 862115 h 4042901"/>
              <a:gd name="connsiteX60" fmla="*/ 0 w 3951901"/>
              <a:gd name="connsiteY60" fmla="*/ 696721 h 4042901"/>
              <a:gd name="connsiteX0" fmla="*/ 0 w 3951901"/>
              <a:gd name="connsiteY0" fmla="*/ 696721 h 4042457"/>
              <a:gd name="connsiteX1" fmla="*/ 288032 w 3951901"/>
              <a:gd name="connsiteY1" fmla="*/ 574083 h 4042457"/>
              <a:gd name="connsiteX2" fmla="*/ 648072 w 3951901"/>
              <a:gd name="connsiteY2" fmla="*/ 502075 h 4042457"/>
              <a:gd name="connsiteX3" fmla="*/ 936104 w 3951901"/>
              <a:gd name="connsiteY3" fmla="*/ 430067 h 4042457"/>
              <a:gd name="connsiteX4" fmla="*/ 1296144 w 3951901"/>
              <a:gd name="connsiteY4" fmla="*/ 286051 h 4042457"/>
              <a:gd name="connsiteX5" fmla="*/ 1614143 w 3951901"/>
              <a:gd name="connsiteY5" fmla="*/ 94414 h 4042457"/>
              <a:gd name="connsiteX6" fmla="*/ 2011382 w 3951901"/>
              <a:gd name="connsiteY6" fmla="*/ 0 h 4042457"/>
              <a:gd name="connsiteX7" fmla="*/ 2130458 w 3951901"/>
              <a:gd name="connsiteY7" fmla="*/ 86687 h 4042457"/>
              <a:gd name="connsiteX8" fmla="*/ 2007280 w 3951901"/>
              <a:gd name="connsiteY8" fmla="*/ 163902 h 4042457"/>
              <a:gd name="connsiteX9" fmla="*/ 2097222 w 3951901"/>
              <a:gd name="connsiteY9" fmla="*/ 223811 h 4042457"/>
              <a:gd name="connsiteX10" fmla="*/ 2209365 w 3951901"/>
              <a:gd name="connsiteY10" fmla="*/ 249690 h 4042457"/>
              <a:gd name="connsiteX11" fmla="*/ 2232248 w 3951901"/>
              <a:gd name="connsiteY11" fmla="*/ 336682 h 4042457"/>
              <a:gd name="connsiteX12" fmla="*/ 2450905 w 3951901"/>
              <a:gd name="connsiteY12" fmla="*/ 249690 h 4042457"/>
              <a:gd name="connsiteX13" fmla="*/ 2545796 w 3951901"/>
              <a:gd name="connsiteY13" fmla="*/ 439471 h 4042457"/>
              <a:gd name="connsiteX14" fmla="*/ 2588928 w 3951901"/>
              <a:gd name="connsiteY14" fmla="*/ 491229 h 4042457"/>
              <a:gd name="connsiteX15" fmla="*/ 2588928 w 3951901"/>
              <a:gd name="connsiteY15" fmla="*/ 560241 h 4042457"/>
              <a:gd name="connsiteX16" fmla="*/ 2592288 w 3951901"/>
              <a:gd name="connsiteY16" fmla="*/ 624714 h 4042457"/>
              <a:gd name="connsiteX17" fmla="*/ 2614807 w 3951901"/>
              <a:gd name="connsiteY17" fmla="*/ 758648 h 4042457"/>
              <a:gd name="connsiteX18" fmla="*/ 2770082 w 3951901"/>
              <a:gd name="connsiteY18" fmla="*/ 741395 h 4042457"/>
              <a:gd name="connsiteX19" fmla="*/ 2787335 w 3951901"/>
              <a:gd name="connsiteY19" fmla="*/ 827660 h 4042457"/>
              <a:gd name="connsiteX20" fmla="*/ 2813267 w 3951901"/>
              <a:gd name="connsiteY20" fmla="*/ 889368 h 4042457"/>
              <a:gd name="connsiteX21" fmla="*/ 2683818 w 3951901"/>
              <a:gd name="connsiteY21" fmla="*/ 910484 h 4042457"/>
              <a:gd name="connsiteX22" fmla="*/ 2772676 w 3951901"/>
              <a:gd name="connsiteY22" fmla="*/ 973038 h 4042457"/>
              <a:gd name="connsiteX23" fmla="*/ 2850313 w 3951901"/>
              <a:gd name="connsiteY23" fmla="*/ 961395 h 4042457"/>
              <a:gd name="connsiteX24" fmla="*/ 3106513 w 3951901"/>
              <a:gd name="connsiteY24" fmla="*/ 1019610 h 4042457"/>
              <a:gd name="connsiteX25" fmla="*/ 3330799 w 3951901"/>
              <a:gd name="connsiteY25" fmla="*/ 1010984 h 4042457"/>
              <a:gd name="connsiteX26" fmla="*/ 3487546 w 3951901"/>
              <a:gd name="connsiteY26" fmla="*/ 1060528 h 4042457"/>
              <a:gd name="connsiteX27" fmla="*/ 3606422 w 3951901"/>
              <a:gd name="connsiteY27" fmla="*/ 1033847 h 4042457"/>
              <a:gd name="connsiteX28" fmla="*/ 3641350 w 3951901"/>
              <a:gd name="connsiteY28" fmla="*/ 1034694 h 4042457"/>
              <a:gd name="connsiteX29" fmla="*/ 3684482 w 3951901"/>
              <a:gd name="connsiteY29" fmla="*/ 1293486 h 4042457"/>
              <a:gd name="connsiteX30" fmla="*/ 3841393 w 3951901"/>
              <a:gd name="connsiteY30" fmla="*/ 1265838 h 4042457"/>
              <a:gd name="connsiteX31" fmla="*/ 3888432 w 3951901"/>
              <a:gd name="connsiteY31" fmla="*/ 1488809 h 4042457"/>
              <a:gd name="connsiteX32" fmla="*/ 3749107 w 3951901"/>
              <a:gd name="connsiteY32" fmla="*/ 1511248 h 4042457"/>
              <a:gd name="connsiteX33" fmla="*/ 3880614 w 3951901"/>
              <a:gd name="connsiteY33" fmla="*/ 1670140 h 4042457"/>
              <a:gd name="connsiteX34" fmla="*/ 3778075 w 3951901"/>
              <a:gd name="connsiteY34" fmla="*/ 1671175 h 4042457"/>
              <a:gd name="connsiteX35" fmla="*/ 3874264 w 3951901"/>
              <a:gd name="connsiteY35" fmla="*/ 1923214 h 4042457"/>
              <a:gd name="connsiteX36" fmla="*/ 3865637 w 3951901"/>
              <a:gd name="connsiteY36" fmla="*/ 2207886 h 4042457"/>
              <a:gd name="connsiteX37" fmla="*/ 3822505 w 3951901"/>
              <a:gd name="connsiteY37" fmla="*/ 2294150 h 4042457"/>
              <a:gd name="connsiteX38" fmla="*/ 3951901 w 3951901"/>
              <a:gd name="connsiteY38" fmla="*/ 2880746 h 4042457"/>
              <a:gd name="connsiteX39" fmla="*/ 3649977 w 3951901"/>
              <a:gd name="connsiteY39" fmla="*/ 3018769 h 4042457"/>
              <a:gd name="connsiteX40" fmla="*/ 3537833 w 3951901"/>
              <a:gd name="connsiteY40" fmla="*/ 3320694 h 4042457"/>
              <a:gd name="connsiteX41" fmla="*/ 3063381 w 3951901"/>
              <a:gd name="connsiteY41" fmla="*/ 3424211 h 4042457"/>
              <a:gd name="connsiteX42" fmla="*/ 2683818 w 3951901"/>
              <a:gd name="connsiteY42" fmla="*/ 3475969 h 4042457"/>
              <a:gd name="connsiteX43" fmla="*/ 2563048 w 3951901"/>
              <a:gd name="connsiteY43" fmla="*/ 3346573 h 4042457"/>
              <a:gd name="connsiteX44" fmla="*/ 1907441 w 3951901"/>
              <a:gd name="connsiteY44" fmla="*/ 3536354 h 4042457"/>
              <a:gd name="connsiteX45" fmla="*/ 1778045 w 3951901"/>
              <a:gd name="connsiteY45" fmla="*/ 3812399 h 4042457"/>
              <a:gd name="connsiteX46" fmla="*/ 1751555 w 3951901"/>
              <a:gd name="connsiteY46" fmla="*/ 3900058 h 4042457"/>
              <a:gd name="connsiteX47" fmla="*/ 1729507 w 3951901"/>
              <a:gd name="connsiteY47" fmla="*/ 3985044 h 4042457"/>
              <a:gd name="connsiteX48" fmla="*/ 1432988 w 3951901"/>
              <a:gd name="connsiteY48" fmla="*/ 4028060 h 4042457"/>
              <a:gd name="connsiteX49" fmla="*/ 1381230 w 3951901"/>
              <a:gd name="connsiteY49" fmla="*/ 3898663 h 4042457"/>
              <a:gd name="connsiteX50" fmla="*/ 1441614 w 3951901"/>
              <a:gd name="connsiteY50" fmla="*/ 3562233 h 4042457"/>
              <a:gd name="connsiteX51" fmla="*/ 1493373 w 3951901"/>
              <a:gd name="connsiteY51" fmla="*/ 2621954 h 4042457"/>
              <a:gd name="connsiteX52" fmla="*/ 1536505 w 3951901"/>
              <a:gd name="connsiteY52" fmla="*/ 2552943 h 4042457"/>
              <a:gd name="connsiteX53" fmla="*/ 1458867 w 3951901"/>
              <a:gd name="connsiteY53" fmla="*/ 1957720 h 4042457"/>
              <a:gd name="connsiteX54" fmla="*/ 1156943 w 3951901"/>
              <a:gd name="connsiteY54" fmla="*/ 1595411 h 4042457"/>
              <a:gd name="connsiteX55" fmla="*/ 1018920 w 3951901"/>
              <a:gd name="connsiteY55" fmla="*/ 1440135 h 4042457"/>
              <a:gd name="connsiteX56" fmla="*/ 720080 w 3951901"/>
              <a:gd name="connsiteY56" fmla="*/ 1200777 h 4042457"/>
              <a:gd name="connsiteX57" fmla="*/ 504056 w 3951901"/>
              <a:gd name="connsiteY57" fmla="*/ 1056761 h 4042457"/>
              <a:gd name="connsiteX58" fmla="*/ 288032 w 3951901"/>
              <a:gd name="connsiteY58" fmla="*/ 862115 h 4042457"/>
              <a:gd name="connsiteX59" fmla="*/ 0 w 3951901"/>
              <a:gd name="connsiteY59" fmla="*/ 696721 h 4042457"/>
              <a:gd name="connsiteX0" fmla="*/ 0 w 3951901"/>
              <a:gd name="connsiteY0" fmla="*/ 696721 h 4064235"/>
              <a:gd name="connsiteX1" fmla="*/ 288032 w 3951901"/>
              <a:gd name="connsiteY1" fmla="*/ 574083 h 4064235"/>
              <a:gd name="connsiteX2" fmla="*/ 648072 w 3951901"/>
              <a:gd name="connsiteY2" fmla="*/ 502075 h 4064235"/>
              <a:gd name="connsiteX3" fmla="*/ 936104 w 3951901"/>
              <a:gd name="connsiteY3" fmla="*/ 430067 h 4064235"/>
              <a:gd name="connsiteX4" fmla="*/ 1296144 w 3951901"/>
              <a:gd name="connsiteY4" fmla="*/ 286051 h 4064235"/>
              <a:gd name="connsiteX5" fmla="*/ 1614143 w 3951901"/>
              <a:gd name="connsiteY5" fmla="*/ 94414 h 4064235"/>
              <a:gd name="connsiteX6" fmla="*/ 2011382 w 3951901"/>
              <a:gd name="connsiteY6" fmla="*/ 0 h 4064235"/>
              <a:gd name="connsiteX7" fmla="*/ 2130458 w 3951901"/>
              <a:gd name="connsiteY7" fmla="*/ 86687 h 4064235"/>
              <a:gd name="connsiteX8" fmla="*/ 2007280 w 3951901"/>
              <a:gd name="connsiteY8" fmla="*/ 163902 h 4064235"/>
              <a:gd name="connsiteX9" fmla="*/ 2097222 w 3951901"/>
              <a:gd name="connsiteY9" fmla="*/ 223811 h 4064235"/>
              <a:gd name="connsiteX10" fmla="*/ 2209365 w 3951901"/>
              <a:gd name="connsiteY10" fmla="*/ 249690 h 4064235"/>
              <a:gd name="connsiteX11" fmla="*/ 2232248 w 3951901"/>
              <a:gd name="connsiteY11" fmla="*/ 336682 h 4064235"/>
              <a:gd name="connsiteX12" fmla="*/ 2450905 w 3951901"/>
              <a:gd name="connsiteY12" fmla="*/ 249690 h 4064235"/>
              <a:gd name="connsiteX13" fmla="*/ 2545796 w 3951901"/>
              <a:gd name="connsiteY13" fmla="*/ 439471 h 4064235"/>
              <a:gd name="connsiteX14" fmla="*/ 2588928 w 3951901"/>
              <a:gd name="connsiteY14" fmla="*/ 491229 h 4064235"/>
              <a:gd name="connsiteX15" fmla="*/ 2588928 w 3951901"/>
              <a:gd name="connsiteY15" fmla="*/ 560241 h 4064235"/>
              <a:gd name="connsiteX16" fmla="*/ 2592288 w 3951901"/>
              <a:gd name="connsiteY16" fmla="*/ 624714 h 4064235"/>
              <a:gd name="connsiteX17" fmla="*/ 2614807 w 3951901"/>
              <a:gd name="connsiteY17" fmla="*/ 758648 h 4064235"/>
              <a:gd name="connsiteX18" fmla="*/ 2770082 w 3951901"/>
              <a:gd name="connsiteY18" fmla="*/ 741395 h 4064235"/>
              <a:gd name="connsiteX19" fmla="*/ 2787335 w 3951901"/>
              <a:gd name="connsiteY19" fmla="*/ 827660 h 4064235"/>
              <a:gd name="connsiteX20" fmla="*/ 2813267 w 3951901"/>
              <a:gd name="connsiteY20" fmla="*/ 889368 h 4064235"/>
              <a:gd name="connsiteX21" fmla="*/ 2683818 w 3951901"/>
              <a:gd name="connsiteY21" fmla="*/ 910484 h 4064235"/>
              <a:gd name="connsiteX22" fmla="*/ 2772676 w 3951901"/>
              <a:gd name="connsiteY22" fmla="*/ 973038 h 4064235"/>
              <a:gd name="connsiteX23" fmla="*/ 2850313 w 3951901"/>
              <a:gd name="connsiteY23" fmla="*/ 961395 h 4064235"/>
              <a:gd name="connsiteX24" fmla="*/ 3106513 w 3951901"/>
              <a:gd name="connsiteY24" fmla="*/ 1019610 h 4064235"/>
              <a:gd name="connsiteX25" fmla="*/ 3330799 w 3951901"/>
              <a:gd name="connsiteY25" fmla="*/ 1010984 h 4064235"/>
              <a:gd name="connsiteX26" fmla="*/ 3487546 w 3951901"/>
              <a:gd name="connsiteY26" fmla="*/ 1060528 h 4064235"/>
              <a:gd name="connsiteX27" fmla="*/ 3606422 w 3951901"/>
              <a:gd name="connsiteY27" fmla="*/ 1033847 h 4064235"/>
              <a:gd name="connsiteX28" fmla="*/ 3641350 w 3951901"/>
              <a:gd name="connsiteY28" fmla="*/ 1034694 h 4064235"/>
              <a:gd name="connsiteX29" fmla="*/ 3684482 w 3951901"/>
              <a:gd name="connsiteY29" fmla="*/ 1293486 h 4064235"/>
              <a:gd name="connsiteX30" fmla="*/ 3841393 w 3951901"/>
              <a:gd name="connsiteY30" fmla="*/ 1265838 h 4064235"/>
              <a:gd name="connsiteX31" fmla="*/ 3888432 w 3951901"/>
              <a:gd name="connsiteY31" fmla="*/ 1488809 h 4064235"/>
              <a:gd name="connsiteX32" fmla="*/ 3749107 w 3951901"/>
              <a:gd name="connsiteY32" fmla="*/ 1511248 h 4064235"/>
              <a:gd name="connsiteX33" fmla="*/ 3880614 w 3951901"/>
              <a:gd name="connsiteY33" fmla="*/ 1670140 h 4064235"/>
              <a:gd name="connsiteX34" fmla="*/ 3778075 w 3951901"/>
              <a:gd name="connsiteY34" fmla="*/ 1671175 h 4064235"/>
              <a:gd name="connsiteX35" fmla="*/ 3874264 w 3951901"/>
              <a:gd name="connsiteY35" fmla="*/ 1923214 h 4064235"/>
              <a:gd name="connsiteX36" fmla="*/ 3865637 w 3951901"/>
              <a:gd name="connsiteY36" fmla="*/ 2207886 h 4064235"/>
              <a:gd name="connsiteX37" fmla="*/ 3822505 w 3951901"/>
              <a:gd name="connsiteY37" fmla="*/ 2294150 h 4064235"/>
              <a:gd name="connsiteX38" fmla="*/ 3951901 w 3951901"/>
              <a:gd name="connsiteY38" fmla="*/ 2880746 h 4064235"/>
              <a:gd name="connsiteX39" fmla="*/ 3649977 w 3951901"/>
              <a:gd name="connsiteY39" fmla="*/ 3018769 h 4064235"/>
              <a:gd name="connsiteX40" fmla="*/ 3537833 w 3951901"/>
              <a:gd name="connsiteY40" fmla="*/ 3320694 h 4064235"/>
              <a:gd name="connsiteX41" fmla="*/ 3063381 w 3951901"/>
              <a:gd name="connsiteY41" fmla="*/ 3424211 h 4064235"/>
              <a:gd name="connsiteX42" fmla="*/ 2683818 w 3951901"/>
              <a:gd name="connsiteY42" fmla="*/ 3475969 h 4064235"/>
              <a:gd name="connsiteX43" fmla="*/ 2563048 w 3951901"/>
              <a:gd name="connsiteY43" fmla="*/ 3346573 h 4064235"/>
              <a:gd name="connsiteX44" fmla="*/ 1907441 w 3951901"/>
              <a:gd name="connsiteY44" fmla="*/ 3536354 h 4064235"/>
              <a:gd name="connsiteX45" fmla="*/ 1778045 w 3951901"/>
              <a:gd name="connsiteY45" fmla="*/ 3812399 h 4064235"/>
              <a:gd name="connsiteX46" fmla="*/ 1751555 w 3951901"/>
              <a:gd name="connsiteY46" fmla="*/ 3900058 h 4064235"/>
              <a:gd name="connsiteX47" fmla="*/ 1729507 w 3951901"/>
              <a:gd name="connsiteY47" fmla="*/ 4042901 h 4064235"/>
              <a:gd name="connsiteX48" fmla="*/ 1432988 w 3951901"/>
              <a:gd name="connsiteY48" fmla="*/ 4028060 h 4064235"/>
              <a:gd name="connsiteX49" fmla="*/ 1381230 w 3951901"/>
              <a:gd name="connsiteY49" fmla="*/ 3898663 h 4064235"/>
              <a:gd name="connsiteX50" fmla="*/ 1441614 w 3951901"/>
              <a:gd name="connsiteY50" fmla="*/ 3562233 h 4064235"/>
              <a:gd name="connsiteX51" fmla="*/ 1493373 w 3951901"/>
              <a:gd name="connsiteY51" fmla="*/ 2621954 h 4064235"/>
              <a:gd name="connsiteX52" fmla="*/ 1536505 w 3951901"/>
              <a:gd name="connsiteY52" fmla="*/ 2552943 h 4064235"/>
              <a:gd name="connsiteX53" fmla="*/ 1458867 w 3951901"/>
              <a:gd name="connsiteY53" fmla="*/ 1957720 h 4064235"/>
              <a:gd name="connsiteX54" fmla="*/ 1156943 w 3951901"/>
              <a:gd name="connsiteY54" fmla="*/ 1595411 h 4064235"/>
              <a:gd name="connsiteX55" fmla="*/ 1018920 w 3951901"/>
              <a:gd name="connsiteY55" fmla="*/ 1440135 h 4064235"/>
              <a:gd name="connsiteX56" fmla="*/ 720080 w 3951901"/>
              <a:gd name="connsiteY56" fmla="*/ 1200777 h 4064235"/>
              <a:gd name="connsiteX57" fmla="*/ 504056 w 3951901"/>
              <a:gd name="connsiteY57" fmla="*/ 1056761 h 4064235"/>
              <a:gd name="connsiteX58" fmla="*/ 288032 w 3951901"/>
              <a:gd name="connsiteY58" fmla="*/ 862115 h 4064235"/>
              <a:gd name="connsiteX59" fmla="*/ 0 w 3951901"/>
              <a:gd name="connsiteY59" fmla="*/ 696721 h 4064235"/>
              <a:gd name="connsiteX0" fmla="*/ 0 w 3951901"/>
              <a:gd name="connsiteY0" fmla="*/ 696721 h 4064235"/>
              <a:gd name="connsiteX1" fmla="*/ 288032 w 3951901"/>
              <a:gd name="connsiteY1" fmla="*/ 574083 h 4064235"/>
              <a:gd name="connsiteX2" fmla="*/ 648072 w 3951901"/>
              <a:gd name="connsiteY2" fmla="*/ 502075 h 4064235"/>
              <a:gd name="connsiteX3" fmla="*/ 936104 w 3951901"/>
              <a:gd name="connsiteY3" fmla="*/ 430067 h 4064235"/>
              <a:gd name="connsiteX4" fmla="*/ 1296144 w 3951901"/>
              <a:gd name="connsiteY4" fmla="*/ 286051 h 4064235"/>
              <a:gd name="connsiteX5" fmla="*/ 1614143 w 3951901"/>
              <a:gd name="connsiteY5" fmla="*/ 94414 h 4064235"/>
              <a:gd name="connsiteX6" fmla="*/ 2011382 w 3951901"/>
              <a:gd name="connsiteY6" fmla="*/ 0 h 4064235"/>
              <a:gd name="connsiteX7" fmla="*/ 2130458 w 3951901"/>
              <a:gd name="connsiteY7" fmla="*/ 86687 h 4064235"/>
              <a:gd name="connsiteX8" fmla="*/ 2007280 w 3951901"/>
              <a:gd name="connsiteY8" fmla="*/ 163902 h 4064235"/>
              <a:gd name="connsiteX9" fmla="*/ 2097222 w 3951901"/>
              <a:gd name="connsiteY9" fmla="*/ 223811 h 4064235"/>
              <a:gd name="connsiteX10" fmla="*/ 2209365 w 3951901"/>
              <a:gd name="connsiteY10" fmla="*/ 249690 h 4064235"/>
              <a:gd name="connsiteX11" fmla="*/ 2232248 w 3951901"/>
              <a:gd name="connsiteY11" fmla="*/ 336682 h 4064235"/>
              <a:gd name="connsiteX12" fmla="*/ 2450905 w 3951901"/>
              <a:gd name="connsiteY12" fmla="*/ 249690 h 4064235"/>
              <a:gd name="connsiteX13" fmla="*/ 2545796 w 3951901"/>
              <a:gd name="connsiteY13" fmla="*/ 439471 h 4064235"/>
              <a:gd name="connsiteX14" fmla="*/ 2588928 w 3951901"/>
              <a:gd name="connsiteY14" fmla="*/ 491229 h 4064235"/>
              <a:gd name="connsiteX15" fmla="*/ 2588928 w 3951901"/>
              <a:gd name="connsiteY15" fmla="*/ 560241 h 4064235"/>
              <a:gd name="connsiteX16" fmla="*/ 2592288 w 3951901"/>
              <a:gd name="connsiteY16" fmla="*/ 624714 h 4064235"/>
              <a:gd name="connsiteX17" fmla="*/ 2614807 w 3951901"/>
              <a:gd name="connsiteY17" fmla="*/ 758648 h 4064235"/>
              <a:gd name="connsiteX18" fmla="*/ 2770082 w 3951901"/>
              <a:gd name="connsiteY18" fmla="*/ 741395 h 4064235"/>
              <a:gd name="connsiteX19" fmla="*/ 2787335 w 3951901"/>
              <a:gd name="connsiteY19" fmla="*/ 827660 h 4064235"/>
              <a:gd name="connsiteX20" fmla="*/ 2813267 w 3951901"/>
              <a:gd name="connsiteY20" fmla="*/ 889368 h 4064235"/>
              <a:gd name="connsiteX21" fmla="*/ 2683818 w 3951901"/>
              <a:gd name="connsiteY21" fmla="*/ 910484 h 4064235"/>
              <a:gd name="connsiteX22" fmla="*/ 2772676 w 3951901"/>
              <a:gd name="connsiteY22" fmla="*/ 973038 h 4064235"/>
              <a:gd name="connsiteX23" fmla="*/ 2850313 w 3951901"/>
              <a:gd name="connsiteY23" fmla="*/ 961395 h 4064235"/>
              <a:gd name="connsiteX24" fmla="*/ 3106513 w 3951901"/>
              <a:gd name="connsiteY24" fmla="*/ 1019610 h 4064235"/>
              <a:gd name="connsiteX25" fmla="*/ 3330799 w 3951901"/>
              <a:gd name="connsiteY25" fmla="*/ 1010984 h 4064235"/>
              <a:gd name="connsiteX26" fmla="*/ 3487546 w 3951901"/>
              <a:gd name="connsiteY26" fmla="*/ 1060528 h 4064235"/>
              <a:gd name="connsiteX27" fmla="*/ 3606422 w 3951901"/>
              <a:gd name="connsiteY27" fmla="*/ 1033847 h 4064235"/>
              <a:gd name="connsiteX28" fmla="*/ 3641350 w 3951901"/>
              <a:gd name="connsiteY28" fmla="*/ 1034694 h 4064235"/>
              <a:gd name="connsiteX29" fmla="*/ 3684482 w 3951901"/>
              <a:gd name="connsiteY29" fmla="*/ 1293486 h 4064235"/>
              <a:gd name="connsiteX30" fmla="*/ 3841393 w 3951901"/>
              <a:gd name="connsiteY30" fmla="*/ 1265838 h 4064235"/>
              <a:gd name="connsiteX31" fmla="*/ 3888432 w 3951901"/>
              <a:gd name="connsiteY31" fmla="*/ 1488809 h 4064235"/>
              <a:gd name="connsiteX32" fmla="*/ 3749107 w 3951901"/>
              <a:gd name="connsiteY32" fmla="*/ 1511248 h 4064235"/>
              <a:gd name="connsiteX33" fmla="*/ 3880614 w 3951901"/>
              <a:gd name="connsiteY33" fmla="*/ 1670140 h 4064235"/>
              <a:gd name="connsiteX34" fmla="*/ 3778075 w 3951901"/>
              <a:gd name="connsiteY34" fmla="*/ 1671175 h 4064235"/>
              <a:gd name="connsiteX35" fmla="*/ 3874264 w 3951901"/>
              <a:gd name="connsiteY35" fmla="*/ 1923214 h 4064235"/>
              <a:gd name="connsiteX36" fmla="*/ 3865637 w 3951901"/>
              <a:gd name="connsiteY36" fmla="*/ 2207886 h 4064235"/>
              <a:gd name="connsiteX37" fmla="*/ 3822505 w 3951901"/>
              <a:gd name="connsiteY37" fmla="*/ 2294150 h 4064235"/>
              <a:gd name="connsiteX38" fmla="*/ 3951901 w 3951901"/>
              <a:gd name="connsiteY38" fmla="*/ 2880746 h 4064235"/>
              <a:gd name="connsiteX39" fmla="*/ 3649977 w 3951901"/>
              <a:gd name="connsiteY39" fmla="*/ 3018769 h 4064235"/>
              <a:gd name="connsiteX40" fmla="*/ 3537833 w 3951901"/>
              <a:gd name="connsiteY40" fmla="*/ 3320694 h 4064235"/>
              <a:gd name="connsiteX41" fmla="*/ 3063381 w 3951901"/>
              <a:gd name="connsiteY41" fmla="*/ 3424211 h 4064235"/>
              <a:gd name="connsiteX42" fmla="*/ 2683818 w 3951901"/>
              <a:gd name="connsiteY42" fmla="*/ 3475969 h 4064235"/>
              <a:gd name="connsiteX43" fmla="*/ 2563048 w 3951901"/>
              <a:gd name="connsiteY43" fmla="*/ 3346573 h 4064235"/>
              <a:gd name="connsiteX44" fmla="*/ 1907441 w 3951901"/>
              <a:gd name="connsiteY44" fmla="*/ 3536354 h 4064235"/>
              <a:gd name="connsiteX45" fmla="*/ 1778045 w 3951901"/>
              <a:gd name="connsiteY45" fmla="*/ 3812399 h 4064235"/>
              <a:gd name="connsiteX46" fmla="*/ 1751555 w 3951901"/>
              <a:gd name="connsiteY46" fmla="*/ 3900058 h 4064235"/>
              <a:gd name="connsiteX47" fmla="*/ 1729507 w 3951901"/>
              <a:gd name="connsiteY47" fmla="*/ 4042901 h 4064235"/>
              <a:gd name="connsiteX48" fmla="*/ 1432988 w 3951901"/>
              <a:gd name="connsiteY48" fmla="*/ 4028060 h 4064235"/>
              <a:gd name="connsiteX49" fmla="*/ 1381230 w 3951901"/>
              <a:gd name="connsiteY49" fmla="*/ 3898663 h 4064235"/>
              <a:gd name="connsiteX50" fmla="*/ 1441614 w 3951901"/>
              <a:gd name="connsiteY50" fmla="*/ 3562233 h 4064235"/>
              <a:gd name="connsiteX51" fmla="*/ 1493373 w 3951901"/>
              <a:gd name="connsiteY51" fmla="*/ 2621954 h 4064235"/>
              <a:gd name="connsiteX52" fmla="*/ 1536505 w 3951901"/>
              <a:gd name="connsiteY52" fmla="*/ 2552943 h 4064235"/>
              <a:gd name="connsiteX53" fmla="*/ 1458867 w 3951901"/>
              <a:gd name="connsiteY53" fmla="*/ 1957720 h 4064235"/>
              <a:gd name="connsiteX54" fmla="*/ 1156943 w 3951901"/>
              <a:gd name="connsiteY54" fmla="*/ 1595411 h 4064235"/>
              <a:gd name="connsiteX55" fmla="*/ 1018920 w 3951901"/>
              <a:gd name="connsiteY55" fmla="*/ 1440135 h 4064235"/>
              <a:gd name="connsiteX56" fmla="*/ 720080 w 3951901"/>
              <a:gd name="connsiteY56" fmla="*/ 1200777 h 4064235"/>
              <a:gd name="connsiteX57" fmla="*/ 504056 w 3951901"/>
              <a:gd name="connsiteY57" fmla="*/ 1056761 h 4064235"/>
              <a:gd name="connsiteX58" fmla="*/ 288032 w 3951901"/>
              <a:gd name="connsiteY58" fmla="*/ 862115 h 4064235"/>
              <a:gd name="connsiteX59" fmla="*/ 0 w 3951901"/>
              <a:gd name="connsiteY59" fmla="*/ 696721 h 4064235"/>
              <a:gd name="connsiteX0" fmla="*/ 0 w 3951901"/>
              <a:gd name="connsiteY0" fmla="*/ 696721 h 4064235"/>
              <a:gd name="connsiteX1" fmla="*/ 288032 w 3951901"/>
              <a:gd name="connsiteY1" fmla="*/ 574083 h 4064235"/>
              <a:gd name="connsiteX2" fmla="*/ 648072 w 3951901"/>
              <a:gd name="connsiteY2" fmla="*/ 502075 h 4064235"/>
              <a:gd name="connsiteX3" fmla="*/ 936104 w 3951901"/>
              <a:gd name="connsiteY3" fmla="*/ 430067 h 4064235"/>
              <a:gd name="connsiteX4" fmla="*/ 1296144 w 3951901"/>
              <a:gd name="connsiteY4" fmla="*/ 286051 h 4064235"/>
              <a:gd name="connsiteX5" fmla="*/ 1614143 w 3951901"/>
              <a:gd name="connsiteY5" fmla="*/ 94414 h 4064235"/>
              <a:gd name="connsiteX6" fmla="*/ 2011382 w 3951901"/>
              <a:gd name="connsiteY6" fmla="*/ 0 h 4064235"/>
              <a:gd name="connsiteX7" fmla="*/ 2130458 w 3951901"/>
              <a:gd name="connsiteY7" fmla="*/ 86687 h 4064235"/>
              <a:gd name="connsiteX8" fmla="*/ 2007280 w 3951901"/>
              <a:gd name="connsiteY8" fmla="*/ 163902 h 4064235"/>
              <a:gd name="connsiteX9" fmla="*/ 2097222 w 3951901"/>
              <a:gd name="connsiteY9" fmla="*/ 223811 h 4064235"/>
              <a:gd name="connsiteX10" fmla="*/ 2209365 w 3951901"/>
              <a:gd name="connsiteY10" fmla="*/ 249690 h 4064235"/>
              <a:gd name="connsiteX11" fmla="*/ 2232248 w 3951901"/>
              <a:gd name="connsiteY11" fmla="*/ 336682 h 4064235"/>
              <a:gd name="connsiteX12" fmla="*/ 2450905 w 3951901"/>
              <a:gd name="connsiteY12" fmla="*/ 249690 h 4064235"/>
              <a:gd name="connsiteX13" fmla="*/ 2545796 w 3951901"/>
              <a:gd name="connsiteY13" fmla="*/ 439471 h 4064235"/>
              <a:gd name="connsiteX14" fmla="*/ 2588928 w 3951901"/>
              <a:gd name="connsiteY14" fmla="*/ 491229 h 4064235"/>
              <a:gd name="connsiteX15" fmla="*/ 2588928 w 3951901"/>
              <a:gd name="connsiteY15" fmla="*/ 560241 h 4064235"/>
              <a:gd name="connsiteX16" fmla="*/ 2592288 w 3951901"/>
              <a:gd name="connsiteY16" fmla="*/ 624714 h 4064235"/>
              <a:gd name="connsiteX17" fmla="*/ 2614807 w 3951901"/>
              <a:gd name="connsiteY17" fmla="*/ 758648 h 4064235"/>
              <a:gd name="connsiteX18" fmla="*/ 2770082 w 3951901"/>
              <a:gd name="connsiteY18" fmla="*/ 741395 h 4064235"/>
              <a:gd name="connsiteX19" fmla="*/ 2787335 w 3951901"/>
              <a:gd name="connsiteY19" fmla="*/ 827660 h 4064235"/>
              <a:gd name="connsiteX20" fmla="*/ 2813267 w 3951901"/>
              <a:gd name="connsiteY20" fmla="*/ 889368 h 4064235"/>
              <a:gd name="connsiteX21" fmla="*/ 2683818 w 3951901"/>
              <a:gd name="connsiteY21" fmla="*/ 910484 h 4064235"/>
              <a:gd name="connsiteX22" fmla="*/ 2772676 w 3951901"/>
              <a:gd name="connsiteY22" fmla="*/ 973038 h 4064235"/>
              <a:gd name="connsiteX23" fmla="*/ 2850313 w 3951901"/>
              <a:gd name="connsiteY23" fmla="*/ 961395 h 4064235"/>
              <a:gd name="connsiteX24" fmla="*/ 3106513 w 3951901"/>
              <a:gd name="connsiteY24" fmla="*/ 1019610 h 4064235"/>
              <a:gd name="connsiteX25" fmla="*/ 3330799 w 3951901"/>
              <a:gd name="connsiteY25" fmla="*/ 1010984 h 4064235"/>
              <a:gd name="connsiteX26" fmla="*/ 3487546 w 3951901"/>
              <a:gd name="connsiteY26" fmla="*/ 1060528 h 4064235"/>
              <a:gd name="connsiteX27" fmla="*/ 3606422 w 3951901"/>
              <a:gd name="connsiteY27" fmla="*/ 1033847 h 4064235"/>
              <a:gd name="connsiteX28" fmla="*/ 3641350 w 3951901"/>
              <a:gd name="connsiteY28" fmla="*/ 1034694 h 4064235"/>
              <a:gd name="connsiteX29" fmla="*/ 3684482 w 3951901"/>
              <a:gd name="connsiteY29" fmla="*/ 1293486 h 4064235"/>
              <a:gd name="connsiteX30" fmla="*/ 3841393 w 3951901"/>
              <a:gd name="connsiteY30" fmla="*/ 1265838 h 4064235"/>
              <a:gd name="connsiteX31" fmla="*/ 3888432 w 3951901"/>
              <a:gd name="connsiteY31" fmla="*/ 1488809 h 4064235"/>
              <a:gd name="connsiteX32" fmla="*/ 3749107 w 3951901"/>
              <a:gd name="connsiteY32" fmla="*/ 1511248 h 4064235"/>
              <a:gd name="connsiteX33" fmla="*/ 3880614 w 3951901"/>
              <a:gd name="connsiteY33" fmla="*/ 1670140 h 4064235"/>
              <a:gd name="connsiteX34" fmla="*/ 3778075 w 3951901"/>
              <a:gd name="connsiteY34" fmla="*/ 1671175 h 4064235"/>
              <a:gd name="connsiteX35" fmla="*/ 3874264 w 3951901"/>
              <a:gd name="connsiteY35" fmla="*/ 1923214 h 4064235"/>
              <a:gd name="connsiteX36" fmla="*/ 3865637 w 3951901"/>
              <a:gd name="connsiteY36" fmla="*/ 2207886 h 4064235"/>
              <a:gd name="connsiteX37" fmla="*/ 3822505 w 3951901"/>
              <a:gd name="connsiteY37" fmla="*/ 2294150 h 4064235"/>
              <a:gd name="connsiteX38" fmla="*/ 3951901 w 3951901"/>
              <a:gd name="connsiteY38" fmla="*/ 2880746 h 4064235"/>
              <a:gd name="connsiteX39" fmla="*/ 3649977 w 3951901"/>
              <a:gd name="connsiteY39" fmla="*/ 3018769 h 4064235"/>
              <a:gd name="connsiteX40" fmla="*/ 3537833 w 3951901"/>
              <a:gd name="connsiteY40" fmla="*/ 3320694 h 4064235"/>
              <a:gd name="connsiteX41" fmla="*/ 3063381 w 3951901"/>
              <a:gd name="connsiteY41" fmla="*/ 3424211 h 4064235"/>
              <a:gd name="connsiteX42" fmla="*/ 2683818 w 3951901"/>
              <a:gd name="connsiteY42" fmla="*/ 3475969 h 4064235"/>
              <a:gd name="connsiteX43" fmla="*/ 2563048 w 3951901"/>
              <a:gd name="connsiteY43" fmla="*/ 3346573 h 4064235"/>
              <a:gd name="connsiteX44" fmla="*/ 1907441 w 3951901"/>
              <a:gd name="connsiteY44" fmla="*/ 3536354 h 4064235"/>
              <a:gd name="connsiteX45" fmla="*/ 1778045 w 3951901"/>
              <a:gd name="connsiteY45" fmla="*/ 3812399 h 4064235"/>
              <a:gd name="connsiteX46" fmla="*/ 1751555 w 3951901"/>
              <a:gd name="connsiteY46" fmla="*/ 3900058 h 4064235"/>
              <a:gd name="connsiteX47" fmla="*/ 1729507 w 3951901"/>
              <a:gd name="connsiteY47" fmla="*/ 4042901 h 4064235"/>
              <a:gd name="connsiteX48" fmla="*/ 1432988 w 3951901"/>
              <a:gd name="connsiteY48" fmla="*/ 4028060 h 4064235"/>
              <a:gd name="connsiteX49" fmla="*/ 1381230 w 3951901"/>
              <a:gd name="connsiteY49" fmla="*/ 3898663 h 4064235"/>
              <a:gd name="connsiteX50" fmla="*/ 1441614 w 3951901"/>
              <a:gd name="connsiteY50" fmla="*/ 3562233 h 4064235"/>
              <a:gd name="connsiteX51" fmla="*/ 1493373 w 3951901"/>
              <a:gd name="connsiteY51" fmla="*/ 2621954 h 4064235"/>
              <a:gd name="connsiteX52" fmla="*/ 1536505 w 3951901"/>
              <a:gd name="connsiteY52" fmla="*/ 2552943 h 4064235"/>
              <a:gd name="connsiteX53" fmla="*/ 1458867 w 3951901"/>
              <a:gd name="connsiteY53" fmla="*/ 1957720 h 4064235"/>
              <a:gd name="connsiteX54" fmla="*/ 1156943 w 3951901"/>
              <a:gd name="connsiteY54" fmla="*/ 1595411 h 4064235"/>
              <a:gd name="connsiteX55" fmla="*/ 1018920 w 3951901"/>
              <a:gd name="connsiteY55" fmla="*/ 1440135 h 4064235"/>
              <a:gd name="connsiteX56" fmla="*/ 720080 w 3951901"/>
              <a:gd name="connsiteY56" fmla="*/ 1200777 h 4064235"/>
              <a:gd name="connsiteX57" fmla="*/ 504056 w 3951901"/>
              <a:gd name="connsiteY57" fmla="*/ 1056761 h 4064235"/>
              <a:gd name="connsiteX58" fmla="*/ 288032 w 3951901"/>
              <a:gd name="connsiteY58" fmla="*/ 862115 h 4064235"/>
              <a:gd name="connsiteX59" fmla="*/ 0 w 3951901"/>
              <a:gd name="connsiteY59" fmla="*/ 696721 h 4064235"/>
              <a:gd name="connsiteX0" fmla="*/ 0 w 3951901"/>
              <a:gd name="connsiteY0" fmla="*/ 696721 h 4064235"/>
              <a:gd name="connsiteX1" fmla="*/ 288032 w 3951901"/>
              <a:gd name="connsiteY1" fmla="*/ 574083 h 4064235"/>
              <a:gd name="connsiteX2" fmla="*/ 648072 w 3951901"/>
              <a:gd name="connsiteY2" fmla="*/ 502075 h 4064235"/>
              <a:gd name="connsiteX3" fmla="*/ 936104 w 3951901"/>
              <a:gd name="connsiteY3" fmla="*/ 430067 h 4064235"/>
              <a:gd name="connsiteX4" fmla="*/ 1296144 w 3951901"/>
              <a:gd name="connsiteY4" fmla="*/ 286051 h 4064235"/>
              <a:gd name="connsiteX5" fmla="*/ 1614143 w 3951901"/>
              <a:gd name="connsiteY5" fmla="*/ 94414 h 4064235"/>
              <a:gd name="connsiteX6" fmla="*/ 2011382 w 3951901"/>
              <a:gd name="connsiteY6" fmla="*/ 0 h 4064235"/>
              <a:gd name="connsiteX7" fmla="*/ 2130458 w 3951901"/>
              <a:gd name="connsiteY7" fmla="*/ 86687 h 4064235"/>
              <a:gd name="connsiteX8" fmla="*/ 2007280 w 3951901"/>
              <a:gd name="connsiteY8" fmla="*/ 163902 h 4064235"/>
              <a:gd name="connsiteX9" fmla="*/ 2097222 w 3951901"/>
              <a:gd name="connsiteY9" fmla="*/ 223811 h 4064235"/>
              <a:gd name="connsiteX10" fmla="*/ 2209365 w 3951901"/>
              <a:gd name="connsiteY10" fmla="*/ 249690 h 4064235"/>
              <a:gd name="connsiteX11" fmla="*/ 2232248 w 3951901"/>
              <a:gd name="connsiteY11" fmla="*/ 336682 h 4064235"/>
              <a:gd name="connsiteX12" fmla="*/ 2450905 w 3951901"/>
              <a:gd name="connsiteY12" fmla="*/ 249690 h 4064235"/>
              <a:gd name="connsiteX13" fmla="*/ 2545796 w 3951901"/>
              <a:gd name="connsiteY13" fmla="*/ 439471 h 4064235"/>
              <a:gd name="connsiteX14" fmla="*/ 2588928 w 3951901"/>
              <a:gd name="connsiteY14" fmla="*/ 491229 h 4064235"/>
              <a:gd name="connsiteX15" fmla="*/ 2588928 w 3951901"/>
              <a:gd name="connsiteY15" fmla="*/ 560241 h 4064235"/>
              <a:gd name="connsiteX16" fmla="*/ 2592288 w 3951901"/>
              <a:gd name="connsiteY16" fmla="*/ 624714 h 4064235"/>
              <a:gd name="connsiteX17" fmla="*/ 2614807 w 3951901"/>
              <a:gd name="connsiteY17" fmla="*/ 758648 h 4064235"/>
              <a:gd name="connsiteX18" fmla="*/ 2770082 w 3951901"/>
              <a:gd name="connsiteY18" fmla="*/ 741395 h 4064235"/>
              <a:gd name="connsiteX19" fmla="*/ 2787335 w 3951901"/>
              <a:gd name="connsiteY19" fmla="*/ 827660 h 4064235"/>
              <a:gd name="connsiteX20" fmla="*/ 2813267 w 3951901"/>
              <a:gd name="connsiteY20" fmla="*/ 889368 h 4064235"/>
              <a:gd name="connsiteX21" fmla="*/ 2683818 w 3951901"/>
              <a:gd name="connsiteY21" fmla="*/ 910484 h 4064235"/>
              <a:gd name="connsiteX22" fmla="*/ 2772676 w 3951901"/>
              <a:gd name="connsiteY22" fmla="*/ 973038 h 4064235"/>
              <a:gd name="connsiteX23" fmla="*/ 2850313 w 3951901"/>
              <a:gd name="connsiteY23" fmla="*/ 961395 h 4064235"/>
              <a:gd name="connsiteX24" fmla="*/ 3106513 w 3951901"/>
              <a:gd name="connsiteY24" fmla="*/ 1019610 h 4064235"/>
              <a:gd name="connsiteX25" fmla="*/ 3330799 w 3951901"/>
              <a:gd name="connsiteY25" fmla="*/ 1010984 h 4064235"/>
              <a:gd name="connsiteX26" fmla="*/ 3487546 w 3951901"/>
              <a:gd name="connsiteY26" fmla="*/ 1060528 h 4064235"/>
              <a:gd name="connsiteX27" fmla="*/ 3606422 w 3951901"/>
              <a:gd name="connsiteY27" fmla="*/ 1033847 h 4064235"/>
              <a:gd name="connsiteX28" fmla="*/ 3641350 w 3951901"/>
              <a:gd name="connsiteY28" fmla="*/ 1034694 h 4064235"/>
              <a:gd name="connsiteX29" fmla="*/ 3684482 w 3951901"/>
              <a:gd name="connsiteY29" fmla="*/ 1293486 h 4064235"/>
              <a:gd name="connsiteX30" fmla="*/ 3841393 w 3951901"/>
              <a:gd name="connsiteY30" fmla="*/ 1265838 h 4064235"/>
              <a:gd name="connsiteX31" fmla="*/ 3888432 w 3951901"/>
              <a:gd name="connsiteY31" fmla="*/ 1488809 h 4064235"/>
              <a:gd name="connsiteX32" fmla="*/ 3749107 w 3951901"/>
              <a:gd name="connsiteY32" fmla="*/ 1511248 h 4064235"/>
              <a:gd name="connsiteX33" fmla="*/ 3880614 w 3951901"/>
              <a:gd name="connsiteY33" fmla="*/ 1670140 h 4064235"/>
              <a:gd name="connsiteX34" fmla="*/ 3778075 w 3951901"/>
              <a:gd name="connsiteY34" fmla="*/ 1671175 h 4064235"/>
              <a:gd name="connsiteX35" fmla="*/ 3874264 w 3951901"/>
              <a:gd name="connsiteY35" fmla="*/ 1923214 h 4064235"/>
              <a:gd name="connsiteX36" fmla="*/ 3865637 w 3951901"/>
              <a:gd name="connsiteY36" fmla="*/ 2207886 h 4064235"/>
              <a:gd name="connsiteX37" fmla="*/ 3822505 w 3951901"/>
              <a:gd name="connsiteY37" fmla="*/ 2294150 h 4064235"/>
              <a:gd name="connsiteX38" fmla="*/ 3951901 w 3951901"/>
              <a:gd name="connsiteY38" fmla="*/ 2880746 h 4064235"/>
              <a:gd name="connsiteX39" fmla="*/ 3649977 w 3951901"/>
              <a:gd name="connsiteY39" fmla="*/ 3018769 h 4064235"/>
              <a:gd name="connsiteX40" fmla="*/ 3537833 w 3951901"/>
              <a:gd name="connsiteY40" fmla="*/ 3320694 h 4064235"/>
              <a:gd name="connsiteX41" fmla="*/ 3063381 w 3951901"/>
              <a:gd name="connsiteY41" fmla="*/ 3424211 h 4064235"/>
              <a:gd name="connsiteX42" fmla="*/ 2683818 w 3951901"/>
              <a:gd name="connsiteY42" fmla="*/ 3475969 h 4064235"/>
              <a:gd name="connsiteX43" fmla="*/ 2563048 w 3951901"/>
              <a:gd name="connsiteY43" fmla="*/ 3346573 h 4064235"/>
              <a:gd name="connsiteX44" fmla="*/ 1907441 w 3951901"/>
              <a:gd name="connsiteY44" fmla="*/ 3536354 h 4064235"/>
              <a:gd name="connsiteX45" fmla="*/ 1778045 w 3951901"/>
              <a:gd name="connsiteY45" fmla="*/ 3812399 h 4064235"/>
              <a:gd name="connsiteX46" fmla="*/ 1751555 w 3951901"/>
              <a:gd name="connsiteY46" fmla="*/ 3900058 h 4064235"/>
              <a:gd name="connsiteX47" fmla="*/ 1729507 w 3951901"/>
              <a:gd name="connsiteY47" fmla="*/ 4042901 h 4064235"/>
              <a:gd name="connsiteX48" fmla="*/ 1432988 w 3951901"/>
              <a:gd name="connsiteY48" fmla="*/ 4028060 h 4064235"/>
              <a:gd name="connsiteX49" fmla="*/ 1381230 w 3951901"/>
              <a:gd name="connsiteY49" fmla="*/ 3898663 h 4064235"/>
              <a:gd name="connsiteX50" fmla="*/ 1441614 w 3951901"/>
              <a:gd name="connsiteY50" fmla="*/ 3562233 h 4064235"/>
              <a:gd name="connsiteX51" fmla="*/ 1493373 w 3951901"/>
              <a:gd name="connsiteY51" fmla="*/ 2621954 h 4064235"/>
              <a:gd name="connsiteX52" fmla="*/ 1536505 w 3951901"/>
              <a:gd name="connsiteY52" fmla="*/ 2552943 h 4064235"/>
              <a:gd name="connsiteX53" fmla="*/ 1458867 w 3951901"/>
              <a:gd name="connsiteY53" fmla="*/ 1957720 h 4064235"/>
              <a:gd name="connsiteX54" fmla="*/ 1156943 w 3951901"/>
              <a:gd name="connsiteY54" fmla="*/ 1595411 h 4064235"/>
              <a:gd name="connsiteX55" fmla="*/ 1018920 w 3951901"/>
              <a:gd name="connsiteY55" fmla="*/ 1440135 h 4064235"/>
              <a:gd name="connsiteX56" fmla="*/ 720080 w 3951901"/>
              <a:gd name="connsiteY56" fmla="*/ 1200777 h 4064235"/>
              <a:gd name="connsiteX57" fmla="*/ 504056 w 3951901"/>
              <a:gd name="connsiteY57" fmla="*/ 1056761 h 4064235"/>
              <a:gd name="connsiteX58" fmla="*/ 288032 w 3951901"/>
              <a:gd name="connsiteY58" fmla="*/ 862115 h 4064235"/>
              <a:gd name="connsiteX59" fmla="*/ 0 w 3951901"/>
              <a:gd name="connsiteY59" fmla="*/ 696721 h 4064235"/>
              <a:gd name="connsiteX0" fmla="*/ 0 w 3951901"/>
              <a:gd name="connsiteY0" fmla="*/ 696721 h 4042901"/>
              <a:gd name="connsiteX1" fmla="*/ 288032 w 3951901"/>
              <a:gd name="connsiteY1" fmla="*/ 574083 h 4042901"/>
              <a:gd name="connsiteX2" fmla="*/ 648072 w 3951901"/>
              <a:gd name="connsiteY2" fmla="*/ 502075 h 4042901"/>
              <a:gd name="connsiteX3" fmla="*/ 936104 w 3951901"/>
              <a:gd name="connsiteY3" fmla="*/ 430067 h 4042901"/>
              <a:gd name="connsiteX4" fmla="*/ 1296144 w 3951901"/>
              <a:gd name="connsiteY4" fmla="*/ 286051 h 4042901"/>
              <a:gd name="connsiteX5" fmla="*/ 1614143 w 3951901"/>
              <a:gd name="connsiteY5" fmla="*/ 94414 h 4042901"/>
              <a:gd name="connsiteX6" fmla="*/ 2011382 w 3951901"/>
              <a:gd name="connsiteY6" fmla="*/ 0 h 4042901"/>
              <a:gd name="connsiteX7" fmla="*/ 2130458 w 3951901"/>
              <a:gd name="connsiteY7" fmla="*/ 86687 h 4042901"/>
              <a:gd name="connsiteX8" fmla="*/ 2007280 w 3951901"/>
              <a:gd name="connsiteY8" fmla="*/ 163902 h 4042901"/>
              <a:gd name="connsiteX9" fmla="*/ 2097222 w 3951901"/>
              <a:gd name="connsiteY9" fmla="*/ 223811 h 4042901"/>
              <a:gd name="connsiteX10" fmla="*/ 2209365 w 3951901"/>
              <a:gd name="connsiteY10" fmla="*/ 249690 h 4042901"/>
              <a:gd name="connsiteX11" fmla="*/ 2232248 w 3951901"/>
              <a:gd name="connsiteY11" fmla="*/ 336682 h 4042901"/>
              <a:gd name="connsiteX12" fmla="*/ 2450905 w 3951901"/>
              <a:gd name="connsiteY12" fmla="*/ 249690 h 4042901"/>
              <a:gd name="connsiteX13" fmla="*/ 2545796 w 3951901"/>
              <a:gd name="connsiteY13" fmla="*/ 439471 h 4042901"/>
              <a:gd name="connsiteX14" fmla="*/ 2588928 w 3951901"/>
              <a:gd name="connsiteY14" fmla="*/ 491229 h 4042901"/>
              <a:gd name="connsiteX15" fmla="*/ 2588928 w 3951901"/>
              <a:gd name="connsiteY15" fmla="*/ 560241 h 4042901"/>
              <a:gd name="connsiteX16" fmla="*/ 2592288 w 3951901"/>
              <a:gd name="connsiteY16" fmla="*/ 624714 h 4042901"/>
              <a:gd name="connsiteX17" fmla="*/ 2614807 w 3951901"/>
              <a:gd name="connsiteY17" fmla="*/ 758648 h 4042901"/>
              <a:gd name="connsiteX18" fmla="*/ 2770082 w 3951901"/>
              <a:gd name="connsiteY18" fmla="*/ 741395 h 4042901"/>
              <a:gd name="connsiteX19" fmla="*/ 2787335 w 3951901"/>
              <a:gd name="connsiteY19" fmla="*/ 827660 h 4042901"/>
              <a:gd name="connsiteX20" fmla="*/ 2813267 w 3951901"/>
              <a:gd name="connsiteY20" fmla="*/ 889368 h 4042901"/>
              <a:gd name="connsiteX21" fmla="*/ 2683818 w 3951901"/>
              <a:gd name="connsiteY21" fmla="*/ 910484 h 4042901"/>
              <a:gd name="connsiteX22" fmla="*/ 2772676 w 3951901"/>
              <a:gd name="connsiteY22" fmla="*/ 973038 h 4042901"/>
              <a:gd name="connsiteX23" fmla="*/ 2850313 w 3951901"/>
              <a:gd name="connsiteY23" fmla="*/ 961395 h 4042901"/>
              <a:gd name="connsiteX24" fmla="*/ 3106513 w 3951901"/>
              <a:gd name="connsiteY24" fmla="*/ 1019610 h 4042901"/>
              <a:gd name="connsiteX25" fmla="*/ 3330799 w 3951901"/>
              <a:gd name="connsiteY25" fmla="*/ 1010984 h 4042901"/>
              <a:gd name="connsiteX26" fmla="*/ 3487546 w 3951901"/>
              <a:gd name="connsiteY26" fmla="*/ 1060528 h 4042901"/>
              <a:gd name="connsiteX27" fmla="*/ 3606422 w 3951901"/>
              <a:gd name="connsiteY27" fmla="*/ 1033847 h 4042901"/>
              <a:gd name="connsiteX28" fmla="*/ 3641350 w 3951901"/>
              <a:gd name="connsiteY28" fmla="*/ 1034694 h 4042901"/>
              <a:gd name="connsiteX29" fmla="*/ 3684482 w 3951901"/>
              <a:gd name="connsiteY29" fmla="*/ 1293486 h 4042901"/>
              <a:gd name="connsiteX30" fmla="*/ 3841393 w 3951901"/>
              <a:gd name="connsiteY30" fmla="*/ 1265838 h 4042901"/>
              <a:gd name="connsiteX31" fmla="*/ 3888432 w 3951901"/>
              <a:gd name="connsiteY31" fmla="*/ 1488809 h 4042901"/>
              <a:gd name="connsiteX32" fmla="*/ 3749107 w 3951901"/>
              <a:gd name="connsiteY32" fmla="*/ 1511248 h 4042901"/>
              <a:gd name="connsiteX33" fmla="*/ 3880614 w 3951901"/>
              <a:gd name="connsiteY33" fmla="*/ 1670140 h 4042901"/>
              <a:gd name="connsiteX34" fmla="*/ 3778075 w 3951901"/>
              <a:gd name="connsiteY34" fmla="*/ 1671175 h 4042901"/>
              <a:gd name="connsiteX35" fmla="*/ 3874264 w 3951901"/>
              <a:gd name="connsiteY35" fmla="*/ 1923214 h 4042901"/>
              <a:gd name="connsiteX36" fmla="*/ 3865637 w 3951901"/>
              <a:gd name="connsiteY36" fmla="*/ 2207886 h 4042901"/>
              <a:gd name="connsiteX37" fmla="*/ 3822505 w 3951901"/>
              <a:gd name="connsiteY37" fmla="*/ 2294150 h 4042901"/>
              <a:gd name="connsiteX38" fmla="*/ 3951901 w 3951901"/>
              <a:gd name="connsiteY38" fmla="*/ 2880746 h 4042901"/>
              <a:gd name="connsiteX39" fmla="*/ 3649977 w 3951901"/>
              <a:gd name="connsiteY39" fmla="*/ 3018769 h 4042901"/>
              <a:gd name="connsiteX40" fmla="*/ 3537833 w 3951901"/>
              <a:gd name="connsiteY40" fmla="*/ 3320694 h 4042901"/>
              <a:gd name="connsiteX41" fmla="*/ 3063381 w 3951901"/>
              <a:gd name="connsiteY41" fmla="*/ 3424211 h 4042901"/>
              <a:gd name="connsiteX42" fmla="*/ 2683818 w 3951901"/>
              <a:gd name="connsiteY42" fmla="*/ 3475969 h 4042901"/>
              <a:gd name="connsiteX43" fmla="*/ 2563048 w 3951901"/>
              <a:gd name="connsiteY43" fmla="*/ 3346573 h 4042901"/>
              <a:gd name="connsiteX44" fmla="*/ 1907441 w 3951901"/>
              <a:gd name="connsiteY44" fmla="*/ 3536354 h 4042901"/>
              <a:gd name="connsiteX45" fmla="*/ 1778045 w 3951901"/>
              <a:gd name="connsiteY45" fmla="*/ 3812399 h 4042901"/>
              <a:gd name="connsiteX46" fmla="*/ 1751555 w 3951901"/>
              <a:gd name="connsiteY46" fmla="*/ 3900058 h 4042901"/>
              <a:gd name="connsiteX47" fmla="*/ 1729507 w 3951901"/>
              <a:gd name="connsiteY47" fmla="*/ 4042901 h 4042901"/>
              <a:gd name="connsiteX48" fmla="*/ 1432988 w 3951901"/>
              <a:gd name="connsiteY48" fmla="*/ 4028060 h 4042901"/>
              <a:gd name="connsiteX49" fmla="*/ 1381230 w 3951901"/>
              <a:gd name="connsiteY49" fmla="*/ 3898663 h 4042901"/>
              <a:gd name="connsiteX50" fmla="*/ 1441614 w 3951901"/>
              <a:gd name="connsiteY50" fmla="*/ 3562233 h 4042901"/>
              <a:gd name="connsiteX51" fmla="*/ 1493373 w 3951901"/>
              <a:gd name="connsiteY51" fmla="*/ 2621954 h 4042901"/>
              <a:gd name="connsiteX52" fmla="*/ 1536505 w 3951901"/>
              <a:gd name="connsiteY52" fmla="*/ 2552943 h 4042901"/>
              <a:gd name="connsiteX53" fmla="*/ 1458867 w 3951901"/>
              <a:gd name="connsiteY53" fmla="*/ 1957720 h 4042901"/>
              <a:gd name="connsiteX54" fmla="*/ 1156943 w 3951901"/>
              <a:gd name="connsiteY54" fmla="*/ 1595411 h 4042901"/>
              <a:gd name="connsiteX55" fmla="*/ 1018920 w 3951901"/>
              <a:gd name="connsiteY55" fmla="*/ 1440135 h 4042901"/>
              <a:gd name="connsiteX56" fmla="*/ 720080 w 3951901"/>
              <a:gd name="connsiteY56" fmla="*/ 1200777 h 4042901"/>
              <a:gd name="connsiteX57" fmla="*/ 504056 w 3951901"/>
              <a:gd name="connsiteY57" fmla="*/ 1056761 h 4042901"/>
              <a:gd name="connsiteX58" fmla="*/ 288032 w 3951901"/>
              <a:gd name="connsiteY58" fmla="*/ 862115 h 4042901"/>
              <a:gd name="connsiteX59" fmla="*/ 0 w 3951901"/>
              <a:gd name="connsiteY59" fmla="*/ 696721 h 4042901"/>
              <a:gd name="connsiteX0" fmla="*/ 0 w 3951901"/>
              <a:gd name="connsiteY0" fmla="*/ 696721 h 4042901"/>
              <a:gd name="connsiteX1" fmla="*/ 288032 w 3951901"/>
              <a:gd name="connsiteY1" fmla="*/ 574083 h 4042901"/>
              <a:gd name="connsiteX2" fmla="*/ 648072 w 3951901"/>
              <a:gd name="connsiteY2" fmla="*/ 502075 h 4042901"/>
              <a:gd name="connsiteX3" fmla="*/ 936104 w 3951901"/>
              <a:gd name="connsiteY3" fmla="*/ 430067 h 4042901"/>
              <a:gd name="connsiteX4" fmla="*/ 1296144 w 3951901"/>
              <a:gd name="connsiteY4" fmla="*/ 286051 h 4042901"/>
              <a:gd name="connsiteX5" fmla="*/ 1614143 w 3951901"/>
              <a:gd name="connsiteY5" fmla="*/ 94414 h 4042901"/>
              <a:gd name="connsiteX6" fmla="*/ 2011382 w 3951901"/>
              <a:gd name="connsiteY6" fmla="*/ 0 h 4042901"/>
              <a:gd name="connsiteX7" fmla="*/ 2130458 w 3951901"/>
              <a:gd name="connsiteY7" fmla="*/ 86687 h 4042901"/>
              <a:gd name="connsiteX8" fmla="*/ 2007280 w 3951901"/>
              <a:gd name="connsiteY8" fmla="*/ 163902 h 4042901"/>
              <a:gd name="connsiteX9" fmla="*/ 2097222 w 3951901"/>
              <a:gd name="connsiteY9" fmla="*/ 223811 h 4042901"/>
              <a:gd name="connsiteX10" fmla="*/ 2209365 w 3951901"/>
              <a:gd name="connsiteY10" fmla="*/ 249690 h 4042901"/>
              <a:gd name="connsiteX11" fmla="*/ 2232248 w 3951901"/>
              <a:gd name="connsiteY11" fmla="*/ 336682 h 4042901"/>
              <a:gd name="connsiteX12" fmla="*/ 2450905 w 3951901"/>
              <a:gd name="connsiteY12" fmla="*/ 249690 h 4042901"/>
              <a:gd name="connsiteX13" fmla="*/ 2545796 w 3951901"/>
              <a:gd name="connsiteY13" fmla="*/ 439471 h 4042901"/>
              <a:gd name="connsiteX14" fmla="*/ 2588928 w 3951901"/>
              <a:gd name="connsiteY14" fmla="*/ 491229 h 4042901"/>
              <a:gd name="connsiteX15" fmla="*/ 2588928 w 3951901"/>
              <a:gd name="connsiteY15" fmla="*/ 560241 h 4042901"/>
              <a:gd name="connsiteX16" fmla="*/ 2592288 w 3951901"/>
              <a:gd name="connsiteY16" fmla="*/ 624714 h 4042901"/>
              <a:gd name="connsiteX17" fmla="*/ 2614807 w 3951901"/>
              <a:gd name="connsiteY17" fmla="*/ 758648 h 4042901"/>
              <a:gd name="connsiteX18" fmla="*/ 2770082 w 3951901"/>
              <a:gd name="connsiteY18" fmla="*/ 741395 h 4042901"/>
              <a:gd name="connsiteX19" fmla="*/ 2787335 w 3951901"/>
              <a:gd name="connsiteY19" fmla="*/ 827660 h 4042901"/>
              <a:gd name="connsiteX20" fmla="*/ 2813267 w 3951901"/>
              <a:gd name="connsiteY20" fmla="*/ 889368 h 4042901"/>
              <a:gd name="connsiteX21" fmla="*/ 2683818 w 3951901"/>
              <a:gd name="connsiteY21" fmla="*/ 910484 h 4042901"/>
              <a:gd name="connsiteX22" fmla="*/ 2772676 w 3951901"/>
              <a:gd name="connsiteY22" fmla="*/ 973038 h 4042901"/>
              <a:gd name="connsiteX23" fmla="*/ 2850313 w 3951901"/>
              <a:gd name="connsiteY23" fmla="*/ 961395 h 4042901"/>
              <a:gd name="connsiteX24" fmla="*/ 3106513 w 3951901"/>
              <a:gd name="connsiteY24" fmla="*/ 1019610 h 4042901"/>
              <a:gd name="connsiteX25" fmla="*/ 3330799 w 3951901"/>
              <a:gd name="connsiteY25" fmla="*/ 1010984 h 4042901"/>
              <a:gd name="connsiteX26" fmla="*/ 3487546 w 3951901"/>
              <a:gd name="connsiteY26" fmla="*/ 1060528 h 4042901"/>
              <a:gd name="connsiteX27" fmla="*/ 3606422 w 3951901"/>
              <a:gd name="connsiteY27" fmla="*/ 1033847 h 4042901"/>
              <a:gd name="connsiteX28" fmla="*/ 3641350 w 3951901"/>
              <a:gd name="connsiteY28" fmla="*/ 1034694 h 4042901"/>
              <a:gd name="connsiteX29" fmla="*/ 3684482 w 3951901"/>
              <a:gd name="connsiteY29" fmla="*/ 1293486 h 4042901"/>
              <a:gd name="connsiteX30" fmla="*/ 3841393 w 3951901"/>
              <a:gd name="connsiteY30" fmla="*/ 1265838 h 4042901"/>
              <a:gd name="connsiteX31" fmla="*/ 3888432 w 3951901"/>
              <a:gd name="connsiteY31" fmla="*/ 1488809 h 4042901"/>
              <a:gd name="connsiteX32" fmla="*/ 3749107 w 3951901"/>
              <a:gd name="connsiteY32" fmla="*/ 1511248 h 4042901"/>
              <a:gd name="connsiteX33" fmla="*/ 3880614 w 3951901"/>
              <a:gd name="connsiteY33" fmla="*/ 1670140 h 4042901"/>
              <a:gd name="connsiteX34" fmla="*/ 3778075 w 3951901"/>
              <a:gd name="connsiteY34" fmla="*/ 1671175 h 4042901"/>
              <a:gd name="connsiteX35" fmla="*/ 3874264 w 3951901"/>
              <a:gd name="connsiteY35" fmla="*/ 1923214 h 4042901"/>
              <a:gd name="connsiteX36" fmla="*/ 3865637 w 3951901"/>
              <a:gd name="connsiteY36" fmla="*/ 2207886 h 4042901"/>
              <a:gd name="connsiteX37" fmla="*/ 3822505 w 3951901"/>
              <a:gd name="connsiteY37" fmla="*/ 2294150 h 4042901"/>
              <a:gd name="connsiteX38" fmla="*/ 3951901 w 3951901"/>
              <a:gd name="connsiteY38" fmla="*/ 2880746 h 4042901"/>
              <a:gd name="connsiteX39" fmla="*/ 3649977 w 3951901"/>
              <a:gd name="connsiteY39" fmla="*/ 3018769 h 4042901"/>
              <a:gd name="connsiteX40" fmla="*/ 3537833 w 3951901"/>
              <a:gd name="connsiteY40" fmla="*/ 3320694 h 4042901"/>
              <a:gd name="connsiteX41" fmla="*/ 3063381 w 3951901"/>
              <a:gd name="connsiteY41" fmla="*/ 3424211 h 4042901"/>
              <a:gd name="connsiteX42" fmla="*/ 2683818 w 3951901"/>
              <a:gd name="connsiteY42" fmla="*/ 3475969 h 4042901"/>
              <a:gd name="connsiteX43" fmla="*/ 2563048 w 3951901"/>
              <a:gd name="connsiteY43" fmla="*/ 3346573 h 4042901"/>
              <a:gd name="connsiteX44" fmla="*/ 1907441 w 3951901"/>
              <a:gd name="connsiteY44" fmla="*/ 3536354 h 4042901"/>
              <a:gd name="connsiteX45" fmla="*/ 1778045 w 3951901"/>
              <a:gd name="connsiteY45" fmla="*/ 3812399 h 4042901"/>
              <a:gd name="connsiteX46" fmla="*/ 1751555 w 3951901"/>
              <a:gd name="connsiteY46" fmla="*/ 3900058 h 4042901"/>
              <a:gd name="connsiteX47" fmla="*/ 1729507 w 3951901"/>
              <a:gd name="connsiteY47" fmla="*/ 4042901 h 4042901"/>
              <a:gd name="connsiteX48" fmla="*/ 1432988 w 3951901"/>
              <a:gd name="connsiteY48" fmla="*/ 4028060 h 4042901"/>
              <a:gd name="connsiteX49" fmla="*/ 1381230 w 3951901"/>
              <a:gd name="connsiteY49" fmla="*/ 3898663 h 4042901"/>
              <a:gd name="connsiteX50" fmla="*/ 1441614 w 3951901"/>
              <a:gd name="connsiteY50" fmla="*/ 3562233 h 4042901"/>
              <a:gd name="connsiteX51" fmla="*/ 1493373 w 3951901"/>
              <a:gd name="connsiteY51" fmla="*/ 2621954 h 4042901"/>
              <a:gd name="connsiteX52" fmla="*/ 1536505 w 3951901"/>
              <a:gd name="connsiteY52" fmla="*/ 2552943 h 4042901"/>
              <a:gd name="connsiteX53" fmla="*/ 1458867 w 3951901"/>
              <a:gd name="connsiteY53" fmla="*/ 1957720 h 4042901"/>
              <a:gd name="connsiteX54" fmla="*/ 1156943 w 3951901"/>
              <a:gd name="connsiteY54" fmla="*/ 1595411 h 4042901"/>
              <a:gd name="connsiteX55" fmla="*/ 1018920 w 3951901"/>
              <a:gd name="connsiteY55" fmla="*/ 1440135 h 4042901"/>
              <a:gd name="connsiteX56" fmla="*/ 720080 w 3951901"/>
              <a:gd name="connsiteY56" fmla="*/ 1200777 h 4042901"/>
              <a:gd name="connsiteX57" fmla="*/ 504056 w 3951901"/>
              <a:gd name="connsiteY57" fmla="*/ 1056761 h 4042901"/>
              <a:gd name="connsiteX58" fmla="*/ 288032 w 3951901"/>
              <a:gd name="connsiteY58" fmla="*/ 862115 h 4042901"/>
              <a:gd name="connsiteX59" fmla="*/ 0 w 3951901"/>
              <a:gd name="connsiteY59" fmla="*/ 696721 h 4042901"/>
              <a:gd name="connsiteX0" fmla="*/ 0 w 3951901"/>
              <a:gd name="connsiteY0" fmla="*/ 696721 h 4043757"/>
              <a:gd name="connsiteX1" fmla="*/ 288032 w 3951901"/>
              <a:gd name="connsiteY1" fmla="*/ 574083 h 4043757"/>
              <a:gd name="connsiteX2" fmla="*/ 648072 w 3951901"/>
              <a:gd name="connsiteY2" fmla="*/ 502075 h 4043757"/>
              <a:gd name="connsiteX3" fmla="*/ 936104 w 3951901"/>
              <a:gd name="connsiteY3" fmla="*/ 430067 h 4043757"/>
              <a:gd name="connsiteX4" fmla="*/ 1296144 w 3951901"/>
              <a:gd name="connsiteY4" fmla="*/ 286051 h 4043757"/>
              <a:gd name="connsiteX5" fmla="*/ 1614143 w 3951901"/>
              <a:gd name="connsiteY5" fmla="*/ 94414 h 4043757"/>
              <a:gd name="connsiteX6" fmla="*/ 2011382 w 3951901"/>
              <a:gd name="connsiteY6" fmla="*/ 0 h 4043757"/>
              <a:gd name="connsiteX7" fmla="*/ 2130458 w 3951901"/>
              <a:gd name="connsiteY7" fmla="*/ 86687 h 4043757"/>
              <a:gd name="connsiteX8" fmla="*/ 2007280 w 3951901"/>
              <a:gd name="connsiteY8" fmla="*/ 163902 h 4043757"/>
              <a:gd name="connsiteX9" fmla="*/ 2097222 w 3951901"/>
              <a:gd name="connsiteY9" fmla="*/ 223811 h 4043757"/>
              <a:gd name="connsiteX10" fmla="*/ 2209365 w 3951901"/>
              <a:gd name="connsiteY10" fmla="*/ 249690 h 4043757"/>
              <a:gd name="connsiteX11" fmla="*/ 2232248 w 3951901"/>
              <a:gd name="connsiteY11" fmla="*/ 336682 h 4043757"/>
              <a:gd name="connsiteX12" fmla="*/ 2450905 w 3951901"/>
              <a:gd name="connsiteY12" fmla="*/ 249690 h 4043757"/>
              <a:gd name="connsiteX13" fmla="*/ 2545796 w 3951901"/>
              <a:gd name="connsiteY13" fmla="*/ 439471 h 4043757"/>
              <a:gd name="connsiteX14" fmla="*/ 2588928 w 3951901"/>
              <a:gd name="connsiteY14" fmla="*/ 491229 h 4043757"/>
              <a:gd name="connsiteX15" fmla="*/ 2588928 w 3951901"/>
              <a:gd name="connsiteY15" fmla="*/ 560241 h 4043757"/>
              <a:gd name="connsiteX16" fmla="*/ 2592288 w 3951901"/>
              <a:gd name="connsiteY16" fmla="*/ 624714 h 4043757"/>
              <a:gd name="connsiteX17" fmla="*/ 2614807 w 3951901"/>
              <a:gd name="connsiteY17" fmla="*/ 758648 h 4043757"/>
              <a:gd name="connsiteX18" fmla="*/ 2770082 w 3951901"/>
              <a:gd name="connsiteY18" fmla="*/ 741395 h 4043757"/>
              <a:gd name="connsiteX19" fmla="*/ 2787335 w 3951901"/>
              <a:gd name="connsiteY19" fmla="*/ 827660 h 4043757"/>
              <a:gd name="connsiteX20" fmla="*/ 2813267 w 3951901"/>
              <a:gd name="connsiteY20" fmla="*/ 889368 h 4043757"/>
              <a:gd name="connsiteX21" fmla="*/ 2683818 w 3951901"/>
              <a:gd name="connsiteY21" fmla="*/ 910484 h 4043757"/>
              <a:gd name="connsiteX22" fmla="*/ 2772676 w 3951901"/>
              <a:gd name="connsiteY22" fmla="*/ 973038 h 4043757"/>
              <a:gd name="connsiteX23" fmla="*/ 2850313 w 3951901"/>
              <a:gd name="connsiteY23" fmla="*/ 961395 h 4043757"/>
              <a:gd name="connsiteX24" fmla="*/ 3106513 w 3951901"/>
              <a:gd name="connsiteY24" fmla="*/ 1019610 h 4043757"/>
              <a:gd name="connsiteX25" fmla="*/ 3330799 w 3951901"/>
              <a:gd name="connsiteY25" fmla="*/ 1010984 h 4043757"/>
              <a:gd name="connsiteX26" fmla="*/ 3487546 w 3951901"/>
              <a:gd name="connsiteY26" fmla="*/ 1060528 h 4043757"/>
              <a:gd name="connsiteX27" fmla="*/ 3606422 w 3951901"/>
              <a:gd name="connsiteY27" fmla="*/ 1033847 h 4043757"/>
              <a:gd name="connsiteX28" fmla="*/ 3641350 w 3951901"/>
              <a:gd name="connsiteY28" fmla="*/ 1034694 h 4043757"/>
              <a:gd name="connsiteX29" fmla="*/ 3684482 w 3951901"/>
              <a:gd name="connsiteY29" fmla="*/ 1293486 h 4043757"/>
              <a:gd name="connsiteX30" fmla="*/ 3841393 w 3951901"/>
              <a:gd name="connsiteY30" fmla="*/ 1265838 h 4043757"/>
              <a:gd name="connsiteX31" fmla="*/ 3888432 w 3951901"/>
              <a:gd name="connsiteY31" fmla="*/ 1488809 h 4043757"/>
              <a:gd name="connsiteX32" fmla="*/ 3749107 w 3951901"/>
              <a:gd name="connsiteY32" fmla="*/ 1511248 h 4043757"/>
              <a:gd name="connsiteX33" fmla="*/ 3880614 w 3951901"/>
              <a:gd name="connsiteY33" fmla="*/ 1670140 h 4043757"/>
              <a:gd name="connsiteX34" fmla="*/ 3778075 w 3951901"/>
              <a:gd name="connsiteY34" fmla="*/ 1671175 h 4043757"/>
              <a:gd name="connsiteX35" fmla="*/ 3874264 w 3951901"/>
              <a:gd name="connsiteY35" fmla="*/ 1923214 h 4043757"/>
              <a:gd name="connsiteX36" fmla="*/ 3865637 w 3951901"/>
              <a:gd name="connsiteY36" fmla="*/ 2207886 h 4043757"/>
              <a:gd name="connsiteX37" fmla="*/ 3822505 w 3951901"/>
              <a:gd name="connsiteY37" fmla="*/ 2294150 h 4043757"/>
              <a:gd name="connsiteX38" fmla="*/ 3951901 w 3951901"/>
              <a:gd name="connsiteY38" fmla="*/ 2880746 h 4043757"/>
              <a:gd name="connsiteX39" fmla="*/ 3649977 w 3951901"/>
              <a:gd name="connsiteY39" fmla="*/ 3018769 h 4043757"/>
              <a:gd name="connsiteX40" fmla="*/ 3537833 w 3951901"/>
              <a:gd name="connsiteY40" fmla="*/ 3320694 h 4043757"/>
              <a:gd name="connsiteX41" fmla="*/ 3063381 w 3951901"/>
              <a:gd name="connsiteY41" fmla="*/ 3424211 h 4043757"/>
              <a:gd name="connsiteX42" fmla="*/ 2683818 w 3951901"/>
              <a:gd name="connsiteY42" fmla="*/ 3475969 h 4043757"/>
              <a:gd name="connsiteX43" fmla="*/ 2563048 w 3951901"/>
              <a:gd name="connsiteY43" fmla="*/ 3346573 h 4043757"/>
              <a:gd name="connsiteX44" fmla="*/ 1907441 w 3951901"/>
              <a:gd name="connsiteY44" fmla="*/ 3536354 h 4043757"/>
              <a:gd name="connsiteX45" fmla="*/ 1778045 w 3951901"/>
              <a:gd name="connsiteY45" fmla="*/ 3812399 h 4043757"/>
              <a:gd name="connsiteX46" fmla="*/ 1751555 w 3951901"/>
              <a:gd name="connsiteY46" fmla="*/ 3900058 h 4043757"/>
              <a:gd name="connsiteX47" fmla="*/ 1729507 w 3951901"/>
              <a:gd name="connsiteY47" fmla="*/ 4042901 h 4043757"/>
              <a:gd name="connsiteX48" fmla="*/ 1432988 w 3951901"/>
              <a:gd name="connsiteY48" fmla="*/ 4028060 h 4043757"/>
              <a:gd name="connsiteX49" fmla="*/ 1381230 w 3951901"/>
              <a:gd name="connsiteY49" fmla="*/ 3898663 h 4043757"/>
              <a:gd name="connsiteX50" fmla="*/ 1441614 w 3951901"/>
              <a:gd name="connsiteY50" fmla="*/ 3562233 h 4043757"/>
              <a:gd name="connsiteX51" fmla="*/ 1493373 w 3951901"/>
              <a:gd name="connsiteY51" fmla="*/ 2621954 h 4043757"/>
              <a:gd name="connsiteX52" fmla="*/ 1536505 w 3951901"/>
              <a:gd name="connsiteY52" fmla="*/ 2552943 h 4043757"/>
              <a:gd name="connsiteX53" fmla="*/ 1458867 w 3951901"/>
              <a:gd name="connsiteY53" fmla="*/ 1957720 h 4043757"/>
              <a:gd name="connsiteX54" fmla="*/ 1156943 w 3951901"/>
              <a:gd name="connsiteY54" fmla="*/ 1595411 h 4043757"/>
              <a:gd name="connsiteX55" fmla="*/ 1018920 w 3951901"/>
              <a:gd name="connsiteY55" fmla="*/ 1440135 h 4043757"/>
              <a:gd name="connsiteX56" fmla="*/ 720080 w 3951901"/>
              <a:gd name="connsiteY56" fmla="*/ 1200777 h 4043757"/>
              <a:gd name="connsiteX57" fmla="*/ 504056 w 3951901"/>
              <a:gd name="connsiteY57" fmla="*/ 1056761 h 4043757"/>
              <a:gd name="connsiteX58" fmla="*/ 288032 w 3951901"/>
              <a:gd name="connsiteY58" fmla="*/ 862115 h 4043757"/>
              <a:gd name="connsiteX59" fmla="*/ 0 w 3951901"/>
              <a:gd name="connsiteY59" fmla="*/ 696721 h 4043757"/>
              <a:gd name="connsiteX0" fmla="*/ 0 w 3951901"/>
              <a:gd name="connsiteY0" fmla="*/ 696721 h 4043757"/>
              <a:gd name="connsiteX1" fmla="*/ 288032 w 3951901"/>
              <a:gd name="connsiteY1" fmla="*/ 574083 h 4043757"/>
              <a:gd name="connsiteX2" fmla="*/ 648072 w 3951901"/>
              <a:gd name="connsiteY2" fmla="*/ 502075 h 4043757"/>
              <a:gd name="connsiteX3" fmla="*/ 936104 w 3951901"/>
              <a:gd name="connsiteY3" fmla="*/ 430067 h 4043757"/>
              <a:gd name="connsiteX4" fmla="*/ 1296144 w 3951901"/>
              <a:gd name="connsiteY4" fmla="*/ 286051 h 4043757"/>
              <a:gd name="connsiteX5" fmla="*/ 1614143 w 3951901"/>
              <a:gd name="connsiteY5" fmla="*/ 94414 h 4043757"/>
              <a:gd name="connsiteX6" fmla="*/ 2011382 w 3951901"/>
              <a:gd name="connsiteY6" fmla="*/ 0 h 4043757"/>
              <a:gd name="connsiteX7" fmla="*/ 2130458 w 3951901"/>
              <a:gd name="connsiteY7" fmla="*/ 86687 h 4043757"/>
              <a:gd name="connsiteX8" fmla="*/ 2007280 w 3951901"/>
              <a:gd name="connsiteY8" fmla="*/ 163902 h 4043757"/>
              <a:gd name="connsiteX9" fmla="*/ 2097222 w 3951901"/>
              <a:gd name="connsiteY9" fmla="*/ 223811 h 4043757"/>
              <a:gd name="connsiteX10" fmla="*/ 2209365 w 3951901"/>
              <a:gd name="connsiteY10" fmla="*/ 249690 h 4043757"/>
              <a:gd name="connsiteX11" fmla="*/ 2232248 w 3951901"/>
              <a:gd name="connsiteY11" fmla="*/ 336682 h 4043757"/>
              <a:gd name="connsiteX12" fmla="*/ 2450905 w 3951901"/>
              <a:gd name="connsiteY12" fmla="*/ 249690 h 4043757"/>
              <a:gd name="connsiteX13" fmla="*/ 2545796 w 3951901"/>
              <a:gd name="connsiteY13" fmla="*/ 439471 h 4043757"/>
              <a:gd name="connsiteX14" fmla="*/ 2588928 w 3951901"/>
              <a:gd name="connsiteY14" fmla="*/ 491229 h 4043757"/>
              <a:gd name="connsiteX15" fmla="*/ 2588928 w 3951901"/>
              <a:gd name="connsiteY15" fmla="*/ 560241 h 4043757"/>
              <a:gd name="connsiteX16" fmla="*/ 2592288 w 3951901"/>
              <a:gd name="connsiteY16" fmla="*/ 624714 h 4043757"/>
              <a:gd name="connsiteX17" fmla="*/ 2614807 w 3951901"/>
              <a:gd name="connsiteY17" fmla="*/ 758648 h 4043757"/>
              <a:gd name="connsiteX18" fmla="*/ 2770082 w 3951901"/>
              <a:gd name="connsiteY18" fmla="*/ 741395 h 4043757"/>
              <a:gd name="connsiteX19" fmla="*/ 2787335 w 3951901"/>
              <a:gd name="connsiteY19" fmla="*/ 827660 h 4043757"/>
              <a:gd name="connsiteX20" fmla="*/ 2813267 w 3951901"/>
              <a:gd name="connsiteY20" fmla="*/ 889368 h 4043757"/>
              <a:gd name="connsiteX21" fmla="*/ 2683818 w 3951901"/>
              <a:gd name="connsiteY21" fmla="*/ 910484 h 4043757"/>
              <a:gd name="connsiteX22" fmla="*/ 2772676 w 3951901"/>
              <a:gd name="connsiteY22" fmla="*/ 973038 h 4043757"/>
              <a:gd name="connsiteX23" fmla="*/ 2850313 w 3951901"/>
              <a:gd name="connsiteY23" fmla="*/ 961395 h 4043757"/>
              <a:gd name="connsiteX24" fmla="*/ 3106513 w 3951901"/>
              <a:gd name="connsiteY24" fmla="*/ 1019610 h 4043757"/>
              <a:gd name="connsiteX25" fmla="*/ 3330799 w 3951901"/>
              <a:gd name="connsiteY25" fmla="*/ 1010984 h 4043757"/>
              <a:gd name="connsiteX26" fmla="*/ 3487546 w 3951901"/>
              <a:gd name="connsiteY26" fmla="*/ 1060528 h 4043757"/>
              <a:gd name="connsiteX27" fmla="*/ 3606422 w 3951901"/>
              <a:gd name="connsiteY27" fmla="*/ 1033847 h 4043757"/>
              <a:gd name="connsiteX28" fmla="*/ 3641350 w 3951901"/>
              <a:gd name="connsiteY28" fmla="*/ 1034694 h 4043757"/>
              <a:gd name="connsiteX29" fmla="*/ 3684482 w 3951901"/>
              <a:gd name="connsiteY29" fmla="*/ 1293486 h 4043757"/>
              <a:gd name="connsiteX30" fmla="*/ 3841393 w 3951901"/>
              <a:gd name="connsiteY30" fmla="*/ 1265838 h 4043757"/>
              <a:gd name="connsiteX31" fmla="*/ 3888432 w 3951901"/>
              <a:gd name="connsiteY31" fmla="*/ 1488809 h 4043757"/>
              <a:gd name="connsiteX32" fmla="*/ 3749107 w 3951901"/>
              <a:gd name="connsiteY32" fmla="*/ 1511248 h 4043757"/>
              <a:gd name="connsiteX33" fmla="*/ 3880614 w 3951901"/>
              <a:gd name="connsiteY33" fmla="*/ 1670140 h 4043757"/>
              <a:gd name="connsiteX34" fmla="*/ 3778075 w 3951901"/>
              <a:gd name="connsiteY34" fmla="*/ 1671175 h 4043757"/>
              <a:gd name="connsiteX35" fmla="*/ 3874264 w 3951901"/>
              <a:gd name="connsiteY35" fmla="*/ 1923214 h 4043757"/>
              <a:gd name="connsiteX36" fmla="*/ 3865637 w 3951901"/>
              <a:gd name="connsiteY36" fmla="*/ 2207886 h 4043757"/>
              <a:gd name="connsiteX37" fmla="*/ 3822505 w 3951901"/>
              <a:gd name="connsiteY37" fmla="*/ 2294150 h 4043757"/>
              <a:gd name="connsiteX38" fmla="*/ 3951901 w 3951901"/>
              <a:gd name="connsiteY38" fmla="*/ 2880746 h 4043757"/>
              <a:gd name="connsiteX39" fmla="*/ 3649977 w 3951901"/>
              <a:gd name="connsiteY39" fmla="*/ 3018769 h 4043757"/>
              <a:gd name="connsiteX40" fmla="*/ 3537833 w 3951901"/>
              <a:gd name="connsiteY40" fmla="*/ 3320694 h 4043757"/>
              <a:gd name="connsiteX41" fmla="*/ 3063381 w 3951901"/>
              <a:gd name="connsiteY41" fmla="*/ 3424211 h 4043757"/>
              <a:gd name="connsiteX42" fmla="*/ 2683818 w 3951901"/>
              <a:gd name="connsiteY42" fmla="*/ 3475969 h 4043757"/>
              <a:gd name="connsiteX43" fmla="*/ 2563048 w 3951901"/>
              <a:gd name="connsiteY43" fmla="*/ 3346573 h 4043757"/>
              <a:gd name="connsiteX44" fmla="*/ 1907441 w 3951901"/>
              <a:gd name="connsiteY44" fmla="*/ 3536354 h 4043757"/>
              <a:gd name="connsiteX45" fmla="*/ 1778045 w 3951901"/>
              <a:gd name="connsiteY45" fmla="*/ 3812399 h 4043757"/>
              <a:gd name="connsiteX46" fmla="*/ 1760917 w 3951901"/>
              <a:gd name="connsiteY46" fmla="*/ 3874050 h 4043757"/>
              <a:gd name="connsiteX47" fmla="*/ 1729507 w 3951901"/>
              <a:gd name="connsiteY47" fmla="*/ 4042901 h 4043757"/>
              <a:gd name="connsiteX48" fmla="*/ 1432988 w 3951901"/>
              <a:gd name="connsiteY48" fmla="*/ 4028060 h 4043757"/>
              <a:gd name="connsiteX49" fmla="*/ 1381230 w 3951901"/>
              <a:gd name="connsiteY49" fmla="*/ 3898663 h 4043757"/>
              <a:gd name="connsiteX50" fmla="*/ 1441614 w 3951901"/>
              <a:gd name="connsiteY50" fmla="*/ 3562233 h 4043757"/>
              <a:gd name="connsiteX51" fmla="*/ 1493373 w 3951901"/>
              <a:gd name="connsiteY51" fmla="*/ 2621954 h 4043757"/>
              <a:gd name="connsiteX52" fmla="*/ 1536505 w 3951901"/>
              <a:gd name="connsiteY52" fmla="*/ 2552943 h 4043757"/>
              <a:gd name="connsiteX53" fmla="*/ 1458867 w 3951901"/>
              <a:gd name="connsiteY53" fmla="*/ 1957720 h 4043757"/>
              <a:gd name="connsiteX54" fmla="*/ 1156943 w 3951901"/>
              <a:gd name="connsiteY54" fmla="*/ 1595411 h 4043757"/>
              <a:gd name="connsiteX55" fmla="*/ 1018920 w 3951901"/>
              <a:gd name="connsiteY55" fmla="*/ 1440135 h 4043757"/>
              <a:gd name="connsiteX56" fmla="*/ 720080 w 3951901"/>
              <a:gd name="connsiteY56" fmla="*/ 1200777 h 4043757"/>
              <a:gd name="connsiteX57" fmla="*/ 504056 w 3951901"/>
              <a:gd name="connsiteY57" fmla="*/ 1056761 h 4043757"/>
              <a:gd name="connsiteX58" fmla="*/ 288032 w 3951901"/>
              <a:gd name="connsiteY58" fmla="*/ 862115 h 4043757"/>
              <a:gd name="connsiteX59" fmla="*/ 0 w 3951901"/>
              <a:gd name="connsiteY59" fmla="*/ 696721 h 404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51901" h="4043757">
                <a:moveTo>
                  <a:pt x="0" y="696721"/>
                </a:moveTo>
                <a:lnTo>
                  <a:pt x="288032" y="574083"/>
                </a:lnTo>
                <a:lnTo>
                  <a:pt x="648072" y="502075"/>
                </a:lnTo>
                <a:lnTo>
                  <a:pt x="936104" y="430067"/>
                </a:lnTo>
                <a:lnTo>
                  <a:pt x="1296144" y="286051"/>
                </a:lnTo>
                <a:lnTo>
                  <a:pt x="1614143" y="94414"/>
                </a:lnTo>
                <a:lnTo>
                  <a:pt x="2011382" y="0"/>
                </a:lnTo>
                <a:lnTo>
                  <a:pt x="2130458" y="86687"/>
                </a:lnTo>
                <a:lnTo>
                  <a:pt x="2007280" y="163902"/>
                </a:lnTo>
                <a:lnTo>
                  <a:pt x="2097222" y="223811"/>
                </a:lnTo>
                <a:lnTo>
                  <a:pt x="2209365" y="249690"/>
                </a:lnTo>
                <a:lnTo>
                  <a:pt x="2232248" y="336682"/>
                </a:lnTo>
                <a:lnTo>
                  <a:pt x="2450905" y="249690"/>
                </a:lnTo>
                <a:lnTo>
                  <a:pt x="2545796" y="439471"/>
                </a:lnTo>
                <a:lnTo>
                  <a:pt x="2588928" y="491229"/>
                </a:lnTo>
                <a:lnTo>
                  <a:pt x="2588928" y="560241"/>
                </a:lnTo>
                <a:lnTo>
                  <a:pt x="2592288" y="624714"/>
                </a:lnTo>
                <a:lnTo>
                  <a:pt x="2614807" y="758648"/>
                </a:lnTo>
                <a:lnTo>
                  <a:pt x="2770082" y="741395"/>
                </a:lnTo>
                <a:lnTo>
                  <a:pt x="2787335" y="827660"/>
                </a:lnTo>
                <a:lnTo>
                  <a:pt x="2813267" y="889368"/>
                </a:lnTo>
                <a:lnTo>
                  <a:pt x="2683818" y="910484"/>
                </a:lnTo>
                <a:lnTo>
                  <a:pt x="2772676" y="973038"/>
                </a:lnTo>
                <a:lnTo>
                  <a:pt x="2850313" y="961395"/>
                </a:lnTo>
                <a:lnTo>
                  <a:pt x="3106513" y="1019610"/>
                </a:lnTo>
                <a:lnTo>
                  <a:pt x="3330799" y="1010984"/>
                </a:lnTo>
                <a:lnTo>
                  <a:pt x="3487546" y="1060528"/>
                </a:lnTo>
                <a:lnTo>
                  <a:pt x="3606422" y="1033847"/>
                </a:lnTo>
                <a:lnTo>
                  <a:pt x="3641350" y="1034694"/>
                </a:lnTo>
                <a:lnTo>
                  <a:pt x="3684482" y="1293486"/>
                </a:lnTo>
                <a:lnTo>
                  <a:pt x="3841393" y="1265838"/>
                </a:lnTo>
                <a:lnTo>
                  <a:pt x="3888432" y="1488809"/>
                </a:lnTo>
                <a:lnTo>
                  <a:pt x="3749107" y="1511248"/>
                </a:lnTo>
                <a:lnTo>
                  <a:pt x="3880614" y="1670140"/>
                </a:lnTo>
                <a:lnTo>
                  <a:pt x="3778075" y="1671175"/>
                </a:lnTo>
                <a:lnTo>
                  <a:pt x="3874264" y="1923214"/>
                </a:lnTo>
                <a:lnTo>
                  <a:pt x="3865637" y="2207886"/>
                </a:lnTo>
                <a:lnTo>
                  <a:pt x="3822505" y="2294150"/>
                </a:lnTo>
                <a:lnTo>
                  <a:pt x="3951901" y="2880746"/>
                </a:lnTo>
                <a:lnTo>
                  <a:pt x="3649977" y="3018769"/>
                </a:lnTo>
                <a:lnTo>
                  <a:pt x="3537833" y="3320694"/>
                </a:lnTo>
                <a:lnTo>
                  <a:pt x="3063381" y="3424211"/>
                </a:lnTo>
                <a:lnTo>
                  <a:pt x="2683818" y="3475969"/>
                </a:lnTo>
                <a:lnTo>
                  <a:pt x="2563048" y="3346573"/>
                </a:lnTo>
                <a:lnTo>
                  <a:pt x="1907441" y="3536354"/>
                </a:lnTo>
                <a:lnTo>
                  <a:pt x="1778045" y="3812399"/>
                </a:lnTo>
                <a:lnTo>
                  <a:pt x="1760917" y="3874050"/>
                </a:lnTo>
                <a:cubicBezTo>
                  <a:pt x="1753568" y="3921664"/>
                  <a:pt x="1757509" y="4043757"/>
                  <a:pt x="1729507" y="4042901"/>
                </a:cubicBezTo>
                <a:cubicBezTo>
                  <a:pt x="1666951" y="4041137"/>
                  <a:pt x="1491034" y="4042457"/>
                  <a:pt x="1432988" y="4028060"/>
                </a:cubicBezTo>
                <a:lnTo>
                  <a:pt x="1381230" y="3898663"/>
                </a:lnTo>
                <a:lnTo>
                  <a:pt x="1441614" y="3562233"/>
                </a:lnTo>
                <a:lnTo>
                  <a:pt x="1493373" y="2621954"/>
                </a:lnTo>
                <a:lnTo>
                  <a:pt x="1536505" y="2552943"/>
                </a:lnTo>
                <a:lnTo>
                  <a:pt x="1458867" y="1957720"/>
                </a:lnTo>
                <a:lnTo>
                  <a:pt x="1156943" y="1595411"/>
                </a:lnTo>
                <a:lnTo>
                  <a:pt x="1018920" y="1440135"/>
                </a:lnTo>
                <a:lnTo>
                  <a:pt x="720080" y="1200777"/>
                </a:lnTo>
                <a:lnTo>
                  <a:pt x="504056" y="1056761"/>
                </a:lnTo>
                <a:lnTo>
                  <a:pt x="288032" y="862115"/>
                </a:lnTo>
                <a:lnTo>
                  <a:pt x="0" y="696721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solidFill>
              <a:srgbClr val="92D050">
                <a:alpha val="56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95" name="Полилиния 407"/>
          <p:cNvSpPr/>
          <p:nvPr/>
        </p:nvSpPr>
        <p:spPr>
          <a:xfrm>
            <a:off x="2110631" y="6417338"/>
            <a:ext cx="6326489" cy="3113534"/>
          </a:xfrm>
          <a:custGeom>
            <a:avLst/>
            <a:gdLst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53154 w 5124090"/>
              <a:gd name="connsiteY5" fmla="*/ 1397480 h 2501661"/>
              <a:gd name="connsiteX6" fmla="*/ 4658264 w 5124090"/>
              <a:gd name="connsiteY6" fmla="*/ 1406106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56339 w 5124090"/>
              <a:gd name="connsiteY9" fmla="*/ 1777042 h 2501661"/>
              <a:gd name="connsiteX10" fmla="*/ 4226943 w 5124090"/>
              <a:gd name="connsiteY10" fmla="*/ 1777042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3994030 w 5124090"/>
              <a:gd name="connsiteY13" fmla="*/ 1915064 h 2501661"/>
              <a:gd name="connsiteX14" fmla="*/ 3838754 w 5124090"/>
              <a:gd name="connsiteY14" fmla="*/ 1897812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53154 w 5124090"/>
              <a:gd name="connsiteY5" fmla="*/ 1397480 h 2501661"/>
              <a:gd name="connsiteX6" fmla="*/ 4658264 w 5124090"/>
              <a:gd name="connsiteY6" fmla="*/ 1406106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56339 w 5124090"/>
              <a:gd name="connsiteY9" fmla="*/ 1777042 h 2501661"/>
              <a:gd name="connsiteX10" fmla="*/ 4226943 w 5124090"/>
              <a:gd name="connsiteY10" fmla="*/ 1777042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3994030 w 5124090"/>
              <a:gd name="connsiteY13" fmla="*/ 1915064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53154 w 5124090"/>
              <a:gd name="connsiteY5" fmla="*/ 1397480 h 2501661"/>
              <a:gd name="connsiteX6" fmla="*/ 4658264 w 5124090"/>
              <a:gd name="connsiteY6" fmla="*/ 1406106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56339 w 5124090"/>
              <a:gd name="connsiteY9" fmla="*/ 1777042 h 2501661"/>
              <a:gd name="connsiteX10" fmla="*/ 4226943 w 5124090"/>
              <a:gd name="connsiteY10" fmla="*/ 1777042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53154 w 5124090"/>
              <a:gd name="connsiteY5" fmla="*/ 1397480 h 2501661"/>
              <a:gd name="connsiteX6" fmla="*/ 4658264 w 5124090"/>
              <a:gd name="connsiteY6" fmla="*/ 1406106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226943 w 5124090"/>
              <a:gd name="connsiteY10" fmla="*/ 1777042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53154 w 5124090"/>
              <a:gd name="connsiteY5" fmla="*/ 1397480 h 2501661"/>
              <a:gd name="connsiteX6" fmla="*/ 4658264 w 5124090"/>
              <a:gd name="connsiteY6" fmla="*/ 1406106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58264 w 5124090"/>
              <a:gd name="connsiteY6" fmla="*/ 1406106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30123 w 5124090"/>
              <a:gd name="connsiteY6" fmla="*/ 1400472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80520 w 5124090"/>
              <a:gd name="connsiteY6" fmla="*/ 1368152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69208 w 5124090"/>
              <a:gd name="connsiteY6" fmla="*/ 1412087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130060 w 5124090"/>
              <a:gd name="connsiteY33" fmla="*/ 785004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69208 w 5124090"/>
              <a:gd name="connsiteY6" fmla="*/ 1412087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080120 w 5124090"/>
              <a:gd name="connsiteY33" fmla="*/ 792088 h 2501661"/>
              <a:gd name="connsiteX34" fmla="*/ 741871 w 5124090"/>
              <a:gd name="connsiteY34" fmla="*/ 526212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69208 w 5124090"/>
              <a:gd name="connsiteY6" fmla="*/ 1412087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080120 w 5124090"/>
              <a:gd name="connsiteY33" fmla="*/ 792088 h 2501661"/>
              <a:gd name="connsiteX34" fmla="*/ 769738 w 5124090"/>
              <a:gd name="connsiteY34" fmla="*/ 598380 h 2501661"/>
              <a:gd name="connsiteX35" fmla="*/ 534838 w 5124090"/>
              <a:gd name="connsiteY35" fmla="*/ 55209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69208 w 5124090"/>
              <a:gd name="connsiteY6" fmla="*/ 1412087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080120 w 5124090"/>
              <a:gd name="connsiteY33" fmla="*/ 792088 h 2501661"/>
              <a:gd name="connsiteX34" fmla="*/ 769738 w 5124090"/>
              <a:gd name="connsiteY34" fmla="*/ 598380 h 2501661"/>
              <a:gd name="connsiteX35" fmla="*/ 562887 w 5124090"/>
              <a:gd name="connsiteY35" fmla="*/ 568921 h 2501661"/>
              <a:gd name="connsiteX36" fmla="*/ 491705 w 5124090"/>
              <a:gd name="connsiteY36" fmla="*/ 646981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69208 w 5124090"/>
              <a:gd name="connsiteY6" fmla="*/ 1412087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080120 w 5124090"/>
              <a:gd name="connsiteY33" fmla="*/ 792088 h 2501661"/>
              <a:gd name="connsiteX34" fmla="*/ 769738 w 5124090"/>
              <a:gd name="connsiteY34" fmla="*/ 598380 h 2501661"/>
              <a:gd name="connsiteX35" fmla="*/ 562887 w 5124090"/>
              <a:gd name="connsiteY35" fmla="*/ 568921 h 2501661"/>
              <a:gd name="connsiteX36" fmla="*/ 502925 w 5124090"/>
              <a:gd name="connsiteY36" fmla="*/ 680640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69208 w 5124090"/>
              <a:gd name="connsiteY6" fmla="*/ 1412087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268747 w 5124090"/>
              <a:gd name="connsiteY25" fmla="*/ 131984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080120 w 5124090"/>
              <a:gd name="connsiteY33" fmla="*/ 792088 h 2501661"/>
              <a:gd name="connsiteX34" fmla="*/ 769738 w 5124090"/>
              <a:gd name="connsiteY34" fmla="*/ 598380 h 2501661"/>
              <a:gd name="connsiteX35" fmla="*/ 562887 w 5124090"/>
              <a:gd name="connsiteY35" fmla="*/ 568921 h 2501661"/>
              <a:gd name="connsiteX36" fmla="*/ 502925 w 5124090"/>
              <a:gd name="connsiteY36" fmla="*/ 680640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  <a:gd name="connsiteX0" fmla="*/ 5124090 w 5124090"/>
              <a:gd name="connsiteY0" fmla="*/ 1483744 h 2501661"/>
              <a:gd name="connsiteX1" fmla="*/ 5003321 w 5124090"/>
              <a:gd name="connsiteY1" fmla="*/ 1587261 h 2501661"/>
              <a:gd name="connsiteX2" fmla="*/ 4960188 w 5124090"/>
              <a:gd name="connsiteY2" fmla="*/ 1587261 h 2501661"/>
              <a:gd name="connsiteX3" fmla="*/ 4822166 w 5124090"/>
              <a:gd name="connsiteY3" fmla="*/ 1587261 h 2501661"/>
              <a:gd name="connsiteX4" fmla="*/ 4822166 w 5124090"/>
              <a:gd name="connsiteY4" fmla="*/ 1518249 h 2501661"/>
              <a:gd name="connsiteX5" fmla="*/ 4742762 w 5124090"/>
              <a:gd name="connsiteY5" fmla="*/ 1463854 h 2501661"/>
              <a:gd name="connsiteX6" fmla="*/ 4669208 w 5124090"/>
              <a:gd name="connsiteY6" fmla="*/ 1412087 h 2501661"/>
              <a:gd name="connsiteX7" fmla="*/ 4692770 w 5124090"/>
              <a:gd name="connsiteY7" fmla="*/ 1846053 h 2501661"/>
              <a:gd name="connsiteX8" fmla="*/ 4477109 w 5124090"/>
              <a:gd name="connsiteY8" fmla="*/ 1932317 h 2501661"/>
              <a:gd name="connsiteX9" fmla="*/ 4322680 w 5124090"/>
              <a:gd name="connsiteY9" fmla="*/ 1816311 h 2501661"/>
              <a:gd name="connsiteX10" fmla="*/ 4182064 w 5124090"/>
              <a:gd name="connsiteY10" fmla="*/ 1792836 h 2501661"/>
              <a:gd name="connsiteX11" fmla="*/ 4106173 w 5124090"/>
              <a:gd name="connsiteY11" fmla="*/ 1811547 h 2501661"/>
              <a:gd name="connsiteX12" fmla="*/ 4097547 w 5124090"/>
              <a:gd name="connsiteY12" fmla="*/ 1854680 h 2501661"/>
              <a:gd name="connsiteX13" fmla="*/ 4012791 w 5124090"/>
              <a:gd name="connsiteY13" fmla="*/ 1927087 h 2501661"/>
              <a:gd name="connsiteX14" fmla="*/ 3850066 w 5124090"/>
              <a:gd name="connsiteY14" fmla="*/ 1925745 h 2501661"/>
              <a:gd name="connsiteX15" fmla="*/ 3562709 w 5124090"/>
              <a:gd name="connsiteY15" fmla="*/ 2001329 h 2501661"/>
              <a:gd name="connsiteX16" fmla="*/ 3657600 w 5124090"/>
              <a:gd name="connsiteY16" fmla="*/ 2380891 h 2501661"/>
              <a:gd name="connsiteX17" fmla="*/ 3010619 w 5124090"/>
              <a:gd name="connsiteY17" fmla="*/ 2501661 h 2501661"/>
              <a:gd name="connsiteX18" fmla="*/ 3096883 w 5124090"/>
              <a:gd name="connsiteY18" fmla="*/ 2286000 h 2501661"/>
              <a:gd name="connsiteX19" fmla="*/ 3096883 w 5124090"/>
              <a:gd name="connsiteY19" fmla="*/ 1923691 h 2501661"/>
              <a:gd name="connsiteX20" fmla="*/ 3157268 w 5124090"/>
              <a:gd name="connsiteY20" fmla="*/ 1785668 h 2501661"/>
              <a:gd name="connsiteX21" fmla="*/ 3122762 w 5124090"/>
              <a:gd name="connsiteY21" fmla="*/ 1759789 h 2501661"/>
              <a:gd name="connsiteX22" fmla="*/ 3200400 w 5124090"/>
              <a:gd name="connsiteY22" fmla="*/ 1578634 h 2501661"/>
              <a:gd name="connsiteX23" fmla="*/ 3053751 w 5124090"/>
              <a:gd name="connsiteY23" fmla="*/ 1526876 h 2501661"/>
              <a:gd name="connsiteX24" fmla="*/ 3027871 w 5124090"/>
              <a:gd name="connsiteY24" fmla="*/ 1466491 h 2501661"/>
              <a:gd name="connsiteX25" fmla="*/ 2304256 w 5124090"/>
              <a:gd name="connsiteY25" fmla="*/ 1368152 h 2501661"/>
              <a:gd name="connsiteX26" fmla="*/ 2242868 w 5124090"/>
              <a:gd name="connsiteY26" fmla="*/ 1130061 h 2501661"/>
              <a:gd name="connsiteX27" fmla="*/ 2165230 w 5124090"/>
              <a:gd name="connsiteY27" fmla="*/ 1121434 h 2501661"/>
              <a:gd name="connsiteX28" fmla="*/ 2156604 w 5124090"/>
              <a:gd name="connsiteY28" fmla="*/ 845389 h 2501661"/>
              <a:gd name="connsiteX29" fmla="*/ 1751162 w 5124090"/>
              <a:gd name="connsiteY29" fmla="*/ 854015 h 2501661"/>
              <a:gd name="connsiteX30" fmla="*/ 1621766 w 5124090"/>
              <a:gd name="connsiteY30" fmla="*/ 810883 h 2501661"/>
              <a:gd name="connsiteX31" fmla="*/ 1449238 w 5124090"/>
              <a:gd name="connsiteY31" fmla="*/ 810883 h 2501661"/>
              <a:gd name="connsiteX32" fmla="*/ 1337094 w 5124090"/>
              <a:gd name="connsiteY32" fmla="*/ 819510 h 2501661"/>
              <a:gd name="connsiteX33" fmla="*/ 1080120 w 5124090"/>
              <a:gd name="connsiteY33" fmla="*/ 792088 h 2501661"/>
              <a:gd name="connsiteX34" fmla="*/ 769738 w 5124090"/>
              <a:gd name="connsiteY34" fmla="*/ 598380 h 2501661"/>
              <a:gd name="connsiteX35" fmla="*/ 562887 w 5124090"/>
              <a:gd name="connsiteY35" fmla="*/ 568921 h 2501661"/>
              <a:gd name="connsiteX36" fmla="*/ 502925 w 5124090"/>
              <a:gd name="connsiteY36" fmla="*/ 680640 h 2501661"/>
              <a:gd name="connsiteX37" fmla="*/ 0 w 5124090"/>
              <a:gd name="connsiteY37" fmla="*/ 301925 h 2501661"/>
              <a:gd name="connsiteX38" fmla="*/ 327804 w 5124090"/>
              <a:gd name="connsiteY38" fmla="*/ 181155 h 2501661"/>
              <a:gd name="connsiteX39" fmla="*/ 370936 w 5124090"/>
              <a:gd name="connsiteY39" fmla="*/ 86264 h 2501661"/>
              <a:gd name="connsiteX40" fmla="*/ 586596 w 5124090"/>
              <a:gd name="connsiteY40" fmla="*/ 17253 h 2501661"/>
              <a:gd name="connsiteX41" fmla="*/ 621102 w 5124090"/>
              <a:gd name="connsiteY41" fmla="*/ 0 h 2501661"/>
              <a:gd name="connsiteX42" fmla="*/ 940279 w 5124090"/>
              <a:gd name="connsiteY42" fmla="*/ 69012 h 2501661"/>
              <a:gd name="connsiteX43" fmla="*/ 1708030 w 5124090"/>
              <a:gd name="connsiteY43" fmla="*/ 103517 h 2501661"/>
              <a:gd name="connsiteX44" fmla="*/ 2398143 w 5124090"/>
              <a:gd name="connsiteY44" fmla="*/ 267419 h 2501661"/>
              <a:gd name="connsiteX45" fmla="*/ 2484407 w 5124090"/>
              <a:gd name="connsiteY45" fmla="*/ 439947 h 2501661"/>
              <a:gd name="connsiteX46" fmla="*/ 2820838 w 5124090"/>
              <a:gd name="connsiteY46" fmla="*/ 327804 h 2501661"/>
              <a:gd name="connsiteX47" fmla="*/ 2958860 w 5124090"/>
              <a:gd name="connsiteY47" fmla="*/ 241540 h 2501661"/>
              <a:gd name="connsiteX48" fmla="*/ 3045124 w 5124090"/>
              <a:gd name="connsiteY48" fmla="*/ 336430 h 2501661"/>
              <a:gd name="connsiteX49" fmla="*/ 3390181 w 5124090"/>
              <a:gd name="connsiteY49" fmla="*/ 448574 h 2501661"/>
              <a:gd name="connsiteX50" fmla="*/ 3519577 w 5124090"/>
              <a:gd name="connsiteY50" fmla="*/ 353683 h 2501661"/>
              <a:gd name="connsiteX51" fmla="*/ 3657600 w 5124090"/>
              <a:gd name="connsiteY51" fmla="*/ 396815 h 2501661"/>
              <a:gd name="connsiteX52" fmla="*/ 4045788 w 5124090"/>
              <a:gd name="connsiteY52" fmla="*/ 603849 h 2501661"/>
              <a:gd name="connsiteX53" fmla="*/ 4485736 w 5124090"/>
              <a:gd name="connsiteY53" fmla="*/ 940280 h 2501661"/>
              <a:gd name="connsiteX54" fmla="*/ 4649638 w 5124090"/>
              <a:gd name="connsiteY54" fmla="*/ 1155940 h 2501661"/>
              <a:gd name="connsiteX55" fmla="*/ 4856671 w 5124090"/>
              <a:gd name="connsiteY55" fmla="*/ 1311215 h 2501661"/>
              <a:gd name="connsiteX56" fmla="*/ 4925683 w 5124090"/>
              <a:gd name="connsiteY56" fmla="*/ 1457864 h 2501661"/>
              <a:gd name="connsiteX57" fmla="*/ 5124090 w 5124090"/>
              <a:gd name="connsiteY57" fmla="*/ 1483744 h 250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124090" h="2501661">
                <a:moveTo>
                  <a:pt x="5124090" y="1483744"/>
                </a:moveTo>
                <a:lnTo>
                  <a:pt x="5003321" y="1587261"/>
                </a:lnTo>
                <a:lnTo>
                  <a:pt x="4960188" y="1587261"/>
                </a:lnTo>
                <a:lnTo>
                  <a:pt x="4822166" y="1587261"/>
                </a:lnTo>
                <a:lnTo>
                  <a:pt x="4822166" y="1518249"/>
                </a:lnTo>
                <a:lnTo>
                  <a:pt x="4742762" y="1463854"/>
                </a:lnTo>
                <a:lnTo>
                  <a:pt x="4669208" y="1412087"/>
                </a:lnTo>
                <a:lnTo>
                  <a:pt x="4692770" y="1846053"/>
                </a:lnTo>
                <a:lnTo>
                  <a:pt x="4477109" y="1932317"/>
                </a:lnTo>
                <a:lnTo>
                  <a:pt x="4322680" y="1816311"/>
                </a:lnTo>
                <a:lnTo>
                  <a:pt x="4182064" y="1792836"/>
                </a:lnTo>
                <a:lnTo>
                  <a:pt x="4106173" y="1811547"/>
                </a:lnTo>
                <a:lnTo>
                  <a:pt x="4097547" y="1854680"/>
                </a:lnTo>
                <a:lnTo>
                  <a:pt x="4012791" y="1927087"/>
                </a:lnTo>
                <a:lnTo>
                  <a:pt x="3850066" y="1925745"/>
                </a:lnTo>
                <a:lnTo>
                  <a:pt x="3562709" y="2001329"/>
                </a:lnTo>
                <a:lnTo>
                  <a:pt x="3657600" y="2380891"/>
                </a:lnTo>
                <a:lnTo>
                  <a:pt x="3010619" y="2501661"/>
                </a:lnTo>
                <a:lnTo>
                  <a:pt x="3096883" y="2286000"/>
                </a:lnTo>
                <a:lnTo>
                  <a:pt x="3096883" y="1923691"/>
                </a:lnTo>
                <a:lnTo>
                  <a:pt x="3157268" y="1785668"/>
                </a:lnTo>
                <a:lnTo>
                  <a:pt x="3122762" y="1759789"/>
                </a:lnTo>
                <a:lnTo>
                  <a:pt x="3200400" y="1578634"/>
                </a:lnTo>
                <a:lnTo>
                  <a:pt x="3053751" y="1526876"/>
                </a:lnTo>
                <a:lnTo>
                  <a:pt x="3027871" y="1466491"/>
                </a:lnTo>
                <a:lnTo>
                  <a:pt x="2304256" y="1368152"/>
                </a:lnTo>
                <a:lnTo>
                  <a:pt x="2242868" y="1130061"/>
                </a:lnTo>
                <a:lnTo>
                  <a:pt x="2165230" y="1121434"/>
                </a:lnTo>
                <a:lnTo>
                  <a:pt x="2156604" y="845389"/>
                </a:lnTo>
                <a:lnTo>
                  <a:pt x="1751162" y="854015"/>
                </a:lnTo>
                <a:lnTo>
                  <a:pt x="1621766" y="810883"/>
                </a:lnTo>
                <a:lnTo>
                  <a:pt x="1449238" y="810883"/>
                </a:lnTo>
                <a:lnTo>
                  <a:pt x="1337094" y="819510"/>
                </a:lnTo>
                <a:lnTo>
                  <a:pt x="1080120" y="792088"/>
                </a:lnTo>
                <a:lnTo>
                  <a:pt x="769738" y="598380"/>
                </a:lnTo>
                <a:lnTo>
                  <a:pt x="562887" y="568921"/>
                </a:lnTo>
                <a:lnTo>
                  <a:pt x="502925" y="680640"/>
                </a:lnTo>
                <a:cubicBezTo>
                  <a:pt x="312843" y="565621"/>
                  <a:pt x="167642" y="428163"/>
                  <a:pt x="0" y="301925"/>
                </a:cubicBezTo>
                <a:lnTo>
                  <a:pt x="327804" y="181155"/>
                </a:lnTo>
                <a:lnTo>
                  <a:pt x="370936" y="86264"/>
                </a:lnTo>
                <a:lnTo>
                  <a:pt x="586596" y="17253"/>
                </a:lnTo>
                <a:lnTo>
                  <a:pt x="621102" y="0"/>
                </a:lnTo>
                <a:lnTo>
                  <a:pt x="940279" y="69012"/>
                </a:lnTo>
                <a:lnTo>
                  <a:pt x="1708030" y="103517"/>
                </a:lnTo>
                <a:lnTo>
                  <a:pt x="2398143" y="267419"/>
                </a:lnTo>
                <a:lnTo>
                  <a:pt x="2484407" y="439947"/>
                </a:lnTo>
                <a:lnTo>
                  <a:pt x="2820838" y="327804"/>
                </a:lnTo>
                <a:lnTo>
                  <a:pt x="2958860" y="241540"/>
                </a:lnTo>
                <a:lnTo>
                  <a:pt x="3045124" y="336430"/>
                </a:lnTo>
                <a:lnTo>
                  <a:pt x="3390181" y="448574"/>
                </a:lnTo>
                <a:lnTo>
                  <a:pt x="3519577" y="353683"/>
                </a:lnTo>
                <a:lnTo>
                  <a:pt x="3657600" y="396815"/>
                </a:lnTo>
                <a:lnTo>
                  <a:pt x="4045788" y="603849"/>
                </a:lnTo>
                <a:lnTo>
                  <a:pt x="4485736" y="940280"/>
                </a:lnTo>
                <a:lnTo>
                  <a:pt x="4649638" y="1155940"/>
                </a:lnTo>
                <a:lnTo>
                  <a:pt x="4856671" y="1311215"/>
                </a:lnTo>
                <a:lnTo>
                  <a:pt x="4925683" y="1457864"/>
                </a:lnTo>
                <a:lnTo>
                  <a:pt x="5124090" y="1483744"/>
                </a:lnTo>
                <a:close/>
              </a:path>
            </a:pathLst>
          </a:custGeom>
          <a:solidFill>
            <a:srgbClr val="990033">
              <a:alpha val="64706"/>
            </a:srgbClr>
          </a:solidFill>
          <a:ln>
            <a:solidFill>
              <a:srgbClr val="990033">
                <a:alpha val="40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96" name="Freeform 243"/>
          <p:cNvSpPr/>
          <p:nvPr/>
        </p:nvSpPr>
        <p:spPr>
          <a:xfrm>
            <a:off x="1677864" y="1060376"/>
            <a:ext cx="4878482" cy="2930085"/>
          </a:xfrm>
          <a:custGeom>
            <a:avLst/>
            <a:gdLst>
              <a:gd name="connsiteX0" fmla="*/ 100851 w 4088060"/>
              <a:gd name="connsiteY0" fmla="*/ 0 h 2307266"/>
              <a:gd name="connsiteX1" fmla="*/ 100851 w 4088060"/>
              <a:gd name="connsiteY1" fmla="*/ 0 h 2307266"/>
              <a:gd name="connsiteX2" fmla="*/ 90218 w 4088060"/>
              <a:gd name="connsiteY2" fmla="*/ 350875 h 2307266"/>
              <a:gd name="connsiteX3" fmla="*/ 68953 w 4088060"/>
              <a:gd name="connsiteY3" fmla="*/ 1148317 h 2307266"/>
              <a:gd name="connsiteX4" fmla="*/ 37055 w 4088060"/>
              <a:gd name="connsiteY4" fmla="*/ 1435396 h 2307266"/>
              <a:gd name="connsiteX5" fmla="*/ 26423 w 4088060"/>
              <a:gd name="connsiteY5" fmla="*/ 1531089 h 2307266"/>
              <a:gd name="connsiteX6" fmla="*/ 5158 w 4088060"/>
              <a:gd name="connsiteY6" fmla="*/ 1679945 h 2307266"/>
              <a:gd name="connsiteX7" fmla="*/ 100851 w 4088060"/>
              <a:gd name="connsiteY7" fmla="*/ 2307266 h 2307266"/>
              <a:gd name="connsiteX8" fmla="*/ 760069 w 4088060"/>
              <a:gd name="connsiteY8" fmla="*/ 1967024 h 2307266"/>
              <a:gd name="connsiteX9" fmla="*/ 972720 w 4088060"/>
              <a:gd name="connsiteY9" fmla="*/ 1871331 h 2307266"/>
              <a:gd name="connsiteX10" fmla="*/ 1408655 w 4088060"/>
              <a:gd name="connsiteY10" fmla="*/ 1477926 h 2307266"/>
              <a:gd name="connsiteX11" fmla="*/ 1780795 w 4088060"/>
              <a:gd name="connsiteY11" fmla="*/ 1020726 h 2307266"/>
              <a:gd name="connsiteX12" fmla="*/ 1993446 w 4088060"/>
              <a:gd name="connsiteY12" fmla="*/ 712382 h 2307266"/>
              <a:gd name="connsiteX13" fmla="*/ 2301790 w 4088060"/>
              <a:gd name="connsiteY13" fmla="*/ 499731 h 2307266"/>
              <a:gd name="connsiteX14" fmla="*/ 3163027 w 4088060"/>
              <a:gd name="connsiteY14" fmla="*/ 350875 h 2307266"/>
              <a:gd name="connsiteX15" fmla="*/ 4088060 w 4088060"/>
              <a:gd name="connsiteY15" fmla="*/ 10633 h 2307266"/>
              <a:gd name="connsiteX16" fmla="*/ 100851 w 4088060"/>
              <a:gd name="connsiteY16" fmla="*/ 0 h 2307266"/>
              <a:gd name="connsiteX0" fmla="*/ 100851 w 4088060"/>
              <a:gd name="connsiteY0" fmla="*/ 0 h 2307266"/>
              <a:gd name="connsiteX1" fmla="*/ 100851 w 4088060"/>
              <a:gd name="connsiteY1" fmla="*/ 0 h 2307266"/>
              <a:gd name="connsiteX2" fmla="*/ 90218 w 4088060"/>
              <a:gd name="connsiteY2" fmla="*/ 350875 h 2307266"/>
              <a:gd name="connsiteX3" fmla="*/ 68953 w 4088060"/>
              <a:gd name="connsiteY3" fmla="*/ 1148317 h 2307266"/>
              <a:gd name="connsiteX4" fmla="*/ 37055 w 4088060"/>
              <a:gd name="connsiteY4" fmla="*/ 1435396 h 2307266"/>
              <a:gd name="connsiteX5" fmla="*/ 26423 w 4088060"/>
              <a:gd name="connsiteY5" fmla="*/ 1531089 h 2307266"/>
              <a:gd name="connsiteX6" fmla="*/ 90218 w 4088060"/>
              <a:gd name="connsiteY6" fmla="*/ 1711441 h 2307266"/>
              <a:gd name="connsiteX7" fmla="*/ 100851 w 4088060"/>
              <a:gd name="connsiteY7" fmla="*/ 2307266 h 2307266"/>
              <a:gd name="connsiteX8" fmla="*/ 760069 w 4088060"/>
              <a:gd name="connsiteY8" fmla="*/ 1967024 h 2307266"/>
              <a:gd name="connsiteX9" fmla="*/ 972720 w 4088060"/>
              <a:gd name="connsiteY9" fmla="*/ 1871331 h 2307266"/>
              <a:gd name="connsiteX10" fmla="*/ 1408655 w 4088060"/>
              <a:gd name="connsiteY10" fmla="*/ 1477926 h 2307266"/>
              <a:gd name="connsiteX11" fmla="*/ 1780795 w 4088060"/>
              <a:gd name="connsiteY11" fmla="*/ 1020726 h 2307266"/>
              <a:gd name="connsiteX12" fmla="*/ 1993446 w 4088060"/>
              <a:gd name="connsiteY12" fmla="*/ 712382 h 2307266"/>
              <a:gd name="connsiteX13" fmla="*/ 2301790 w 4088060"/>
              <a:gd name="connsiteY13" fmla="*/ 499731 h 2307266"/>
              <a:gd name="connsiteX14" fmla="*/ 3163027 w 4088060"/>
              <a:gd name="connsiteY14" fmla="*/ 350875 h 2307266"/>
              <a:gd name="connsiteX15" fmla="*/ 4088060 w 4088060"/>
              <a:gd name="connsiteY15" fmla="*/ 10633 h 2307266"/>
              <a:gd name="connsiteX16" fmla="*/ 100851 w 4088060"/>
              <a:gd name="connsiteY16" fmla="*/ 0 h 2307266"/>
              <a:gd name="connsiteX0" fmla="*/ 67340 w 4054549"/>
              <a:gd name="connsiteY0" fmla="*/ 0 h 2307266"/>
              <a:gd name="connsiteX1" fmla="*/ 67340 w 4054549"/>
              <a:gd name="connsiteY1" fmla="*/ 0 h 2307266"/>
              <a:gd name="connsiteX2" fmla="*/ 56707 w 4054549"/>
              <a:gd name="connsiteY2" fmla="*/ 350875 h 2307266"/>
              <a:gd name="connsiteX3" fmla="*/ 35442 w 4054549"/>
              <a:gd name="connsiteY3" fmla="*/ 1148317 h 2307266"/>
              <a:gd name="connsiteX4" fmla="*/ 3544 w 4054549"/>
              <a:gd name="connsiteY4" fmla="*/ 1435396 h 2307266"/>
              <a:gd name="connsiteX5" fmla="*/ 56707 w 4054549"/>
              <a:gd name="connsiteY5" fmla="*/ 1495417 h 2307266"/>
              <a:gd name="connsiteX6" fmla="*/ 56707 w 4054549"/>
              <a:gd name="connsiteY6" fmla="*/ 1711441 h 2307266"/>
              <a:gd name="connsiteX7" fmla="*/ 67340 w 4054549"/>
              <a:gd name="connsiteY7" fmla="*/ 2307266 h 2307266"/>
              <a:gd name="connsiteX8" fmla="*/ 726558 w 4054549"/>
              <a:gd name="connsiteY8" fmla="*/ 1967024 h 2307266"/>
              <a:gd name="connsiteX9" fmla="*/ 939209 w 4054549"/>
              <a:gd name="connsiteY9" fmla="*/ 1871331 h 2307266"/>
              <a:gd name="connsiteX10" fmla="*/ 1375144 w 4054549"/>
              <a:gd name="connsiteY10" fmla="*/ 1477926 h 2307266"/>
              <a:gd name="connsiteX11" fmla="*/ 1747284 w 4054549"/>
              <a:gd name="connsiteY11" fmla="*/ 1020726 h 2307266"/>
              <a:gd name="connsiteX12" fmla="*/ 1959935 w 4054549"/>
              <a:gd name="connsiteY12" fmla="*/ 712382 h 2307266"/>
              <a:gd name="connsiteX13" fmla="*/ 2268279 w 4054549"/>
              <a:gd name="connsiteY13" fmla="*/ 499731 h 2307266"/>
              <a:gd name="connsiteX14" fmla="*/ 3129516 w 4054549"/>
              <a:gd name="connsiteY14" fmla="*/ 350875 h 2307266"/>
              <a:gd name="connsiteX15" fmla="*/ 4054549 w 4054549"/>
              <a:gd name="connsiteY15" fmla="*/ 10633 h 2307266"/>
              <a:gd name="connsiteX16" fmla="*/ 67340 w 4054549"/>
              <a:gd name="connsiteY16" fmla="*/ 0 h 2307266"/>
              <a:gd name="connsiteX0" fmla="*/ 40141 w 4027350"/>
              <a:gd name="connsiteY0" fmla="*/ 0 h 2307266"/>
              <a:gd name="connsiteX1" fmla="*/ 40141 w 4027350"/>
              <a:gd name="connsiteY1" fmla="*/ 0 h 2307266"/>
              <a:gd name="connsiteX2" fmla="*/ 29508 w 4027350"/>
              <a:gd name="connsiteY2" fmla="*/ 350875 h 2307266"/>
              <a:gd name="connsiteX3" fmla="*/ 8243 w 4027350"/>
              <a:gd name="connsiteY3" fmla="*/ 1148317 h 2307266"/>
              <a:gd name="connsiteX4" fmla="*/ 29508 w 4027350"/>
              <a:gd name="connsiteY4" fmla="*/ 1351401 h 2307266"/>
              <a:gd name="connsiteX5" fmla="*/ 29508 w 4027350"/>
              <a:gd name="connsiteY5" fmla="*/ 1495417 h 2307266"/>
              <a:gd name="connsiteX6" fmla="*/ 29508 w 4027350"/>
              <a:gd name="connsiteY6" fmla="*/ 1711441 h 2307266"/>
              <a:gd name="connsiteX7" fmla="*/ 40141 w 4027350"/>
              <a:gd name="connsiteY7" fmla="*/ 2307266 h 2307266"/>
              <a:gd name="connsiteX8" fmla="*/ 699359 w 4027350"/>
              <a:gd name="connsiteY8" fmla="*/ 1967024 h 2307266"/>
              <a:gd name="connsiteX9" fmla="*/ 912010 w 4027350"/>
              <a:gd name="connsiteY9" fmla="*/ 1871331 h 2307266"/>
              <a:gd name="connsiteX10" fmla="*/ 1347945 w 4027350"/>
              <a:gd name="connsiteY10" fmla="*/ 1477926 h 2307266"/>
              <a:gd name="connsiteX11" fmla="*/ 1720085 w 4027350"/>
              <a:gd name="connsiteY11" fmla="*/ 1020726 h 2307266"/>
              <a:gd name="connsiteX12" fmla="*/ 1932736 w 4027350"/>
              <a:gd name="connsiteY12" fmla="*/ 712382 h 2307266"/>
              <a:gd name="connsiteX13" fmla="*/ 2241080 w 4027350"/>
              <a:gd name="connsiteY13" fmla="*/ 499731 h 2307266"/>
              <a:gd name="connsiteX14" fmla="*/ 3102317 w 4027350"/>
              <a:gd name="connsiteY14" fmla="*/ 350875 h 2307266"/>
              <a:gd name="connsiteX15" fmla="*/ 4027350 w 4027350"/>
              <a:gd name="connsiteY15" fmla="*/ 10633 h 2307266"/>
              <a:gd name="connsiteX16" fmla="*/ 40141 w 4027350"/>
              <a:gd name="connsiteY16" fmla="*/ 0 h 2307266"/>
              <a:gd name="connsiteX0" fmla="*/ 40141 w 4027350"/>
              <a:gd name="connsiteY0" fmla="*/ 0 h 2307266"/>
              <a:gd name="connsiteX1" fmla="*/ 40141 w 4027350"/>
              <a:gd name="connsiteY1" fmla="*/ 0 h 2307266"/>
              <a:gd name="connsiteX2" fmla="*/ 29508 w 4027350"/>
              <a:gd name="connsiteY2" fmla="*/ 350875 h 2307266"/>
              <a:gd name="connsiteX3" fmla="*/ 8243 w 4027350"/>
              <a:gd name="connsiteY3" fmla="*/ 1148317 h 2307266"/>
              <a:gd name="connsiteX4" fmla="*/ 29508 w 4027350"/>
              <a:gd name="connsiteY4" fmla="*/ 1351401 h 2307266"/>
              <a:gd name="connsiteX5" fmla="*/ 29508 w 4027350"/>
              <a:gd name="connsiteY5" fmla="*/ 1495417 h 2307266"/>
              <a:gd name="connsiteX6" fmla="*/ 29508 w 4027350"/>
              <a:gd name="connsiteY6" fmla="*/ 1711441 h 2307266"/>
              <a:gd name="connsiteX7" fmla="*/ 40141 w 4027350"/>
              <a:gd name="connsiteY7" fmla="*/ 2307266 h 2307266"/>
              <a:gd name="connsiteX8" fmla="*/ 699359 w 4027350"/>
              <a:gd name="connsiteY8" fmla="*/ 1967024 h 2307266"/>
              <a:gd name="connsiteX9" fmla="*/ 912010 w 4027350"/>
              <a:gd name="connsiteY9" fmla="*/ 1871331 h 2307266"/>
              <a:gd name="connsiteX10" fmla="*/ 1347945 w 4027350"/>
              <a:gd name="connsiteY10" fmla="*/ 1477926 h 2307266"/>
              <a:gd name="connsiteX11" fmla="*/ 1720085 w 4027350"/>
              <a:gd name="connsiteY11" fmla="*/ 1020726 h 2307266"/>
              <a:gd name="connsiteX12" fmla="*/ 1932736 w 4027350"/>
              <a:gd name="connsiteY12" fmla="*/ 712382 h 2307266"/>
              <a:gd name="connsiteX13" fmla="*/ 2241080 w 4027350"/>
              <a:gd name="connsiteY13" fmla="*/ 499731 h 2307266"/>
              <a:gd name="connsiteX14" fmla="*/ 3089339 w 4027350"/>
              <a:gd name="connsiteY14" fmla="*/ 271281 h 2307266"/>
              <a:gd name="connsiteX15" fmla="*/ 4027350 w 4027350"/>
              <a:gd name="connsiteY15" fmla="*/ 10633 h 2307266"/>
              <a:gd name="connsiteX16" fmla="*/ 40141 w 4027350"/>
              <a:gd name="connsiteY16" fmla="*/ 0 h 2307266"/>
              <a:gd name="connsiteX0" fmla="*/ 40141 w 3953435"/>
              <a:gd name="connsiteY0" fmla="*/ 0 h 2307266"/>
              <a:gd name="connsiteX1" fmla="*/ 40141 w 3953435"/>
              <a:gd name="connsiteY1" fmla="*/ 0 h 2307266"/>
              <a:gd name="connsiteX2" fmla="*/ 29508 w 3953435"/>
              <a:gd name="connsiteY2" fmla="*/ 350875 h 2307266"/>
              <a:gd name="connsiteX3" fmla="*/ 8243 w 3953435"/>
              <a:gd name="connsiteY3" fmla="*/ 1148317 h 2307266"/>
              <a:gd name="connsiteX4" fmla="*/ 29508 w 3953435"/>
              <a:gd name="connsiteY4" fmla="*/ 1351401 h 2307266"/>
              <a:gd name="connsiteX5" fmla="*/ 29508 w 3953435"/>
              <a:gd name="connsiteY5" fmla="*/ 1495417 h 2307266"/>
              <a:gd name="connsiteX6" fmla="*/ 29508 w 3953435"/>
              <a:gd name="connsiteY6" fmla="*/ 1711441 h 2307266"/>
              <a:gd name="connsiteX7" fmla="*/ 40141 w 3953435"/>
              <a:gd name="connsiteY7" fmla="*/ 2307266 h 2307266"/>
              <a:gd name="connsiteX8" fmla="*/ 699359 w 3953435"/>
              <a:gd name="connsiteY8" fmla="*/ 1967024 h 2307266"/>
              <a:gd name="connsiteX9" fmla="*/ 912010 w 3953435"/>
              <a:gd name="connsiteY9" fmla="*/ 1871331 h 2307266"/>
              <a:gd name="connsiteX10" fmla="*/ 1347945 w 3953435"/>
              <a:gd name="connsiteY10" fmla="*/ 1477926 h 2307266"/>
              <a:gd name="connsiteX11" fmla="*/ 1720085 w 3953435"/>
              <a:gd name="connsiteY11" fmla="*/ 1020726 h 2307266"/>
              <a:gd name="connsiteX12" fmla="*/ 1932736 w 3953435"/>
              <a:gd name="connsiteY12" fmla="*/ 712382 h 2307266"/>
              <a:gd name="connsiteX13" fmla="*/ 2241080 w 3953435"/>
              <a:gd name="connsiteY13" fmla="*/ 499731 h 2307266"/>
              <a:gd name="connsiteX14" fmla="*/ 3089339 w 3953435"/>
              <a:gd name="connsiteY14" fmla="*/ 271281 h 2307266"/>
              <a:gd name="connsiteX15" fmla="*/ 3953435 w 3953435"/>
              <a:gd name="connsiteY15" fmla="*/ 10633 h 2307266"/>
              <a:gd name="connsiteX16" fmla="*/ 40141 w 3953435"/>
              <a:gd name="connsiteY16" fmla="*/ 0 h 2307266"/>
              <a:gd name="connsiteX0" fmla="*/ 40141 w 3953435"/>
              <a:gd name="connsiteY0" fmla="*/ 0 h 2307266"/>
              <a:gd name="connsiteX1" fmla="*/ 40141 w 3953435"/>
              <a:gd name="connsiteY1" fmla="*/ 0 h 2307266"/>
              <a:gd name="connsiteX2" fmla="*/ 29508 w 3953435"/>
              <a:gd name="connsiteY2" fmla="*/ 350875 h 2307266"/>
              <a:gd name="connsiteX3" fmla="*/ 8243 w 3953435"/>
              <a:gd name="connsiteY3" fmla="*/ 1148317 h 2307266"/>
              <a:gd name="connsiteX4" fmla="*/ 29508 w 3953435"/>
              <a:gd name="connsiteY4" fmla="*/ 1351401 h 2307266"/>
              <a:gd name="connsiteX5" fmla="*/ 29508 w 3953435"/>
              <a:gd name="connsiteY5" fmla="*/ 1495417 h 2307266"/>
              <a:gd name="connsiteX6" fmla="*/ 29508 w 3953435"/>
              <a:gd name="connsiteY6" fmla="*/ 1711441 h 2307266"/>
              <a:gd name="connsiteX7" fmla="*/ 40141 w 3953435"/>
              <a:gd name="connsiteY7" fmla="*/ 2307266 h 2307266"/>
              <a:gd name="connsiteX8" fmla="*/ 699359 w 3953435"/>
              <a:gd name="connsiteY8" fmla="*/ 1967024 h 2307266"/>
              <a:gd name="connsiteX9" fmla="*/ 912010 w 3953435"/>
              <a:gd name="connsiteY9" fmla="*/ 1871331 h 2307266"/>
              <a:gd name="connsiteX10" fmla="*/ 1347945 w 3953435"/>
              <a:gd name="connsiteY10" fmla="*/ 1477926 h 2307266"/>
              <a:gd name="connsiteX11" fmla="*/ 1720085 w 3953435"/>
              <a:gd name="connsiteY11" fmla="*/ 1020726 h 2307266"/>
              <a:gd name="connsiteX12" fmla="*/ 1932736 w 3953435"/>
              <a:gd name="connsiteY12" fmla="*/ 712382 h 2307266"/>
              <a:gd name="connsiteX13" fmla="*/ 2241080 w 3953435"/>
              <a:gd name="connsiteY13" fmla="*/ 499731 h 2307266"/>
              <a:gd name="connsiteX14" fmla="*/ 3089339 w 3953435"/>
              <a:gd name="connsiteY14" fmla="*/ 271281 h 2307266"/>
              <a:gd name="connsiteX15" fmla="*/ 3953435 w 3953435"/>
              <a:gd name="connsiteY15" fmla="*/ 10633 h 2307266"/>
              <a:gd name="connsiteX16" fmla="*/ 40141 w 3953435"/>
              <a:gd name="connsiteY16" fmla="*/ 0 h 2307266"/>
              <a:gd name="connsiteX0" fmla="*/ 40141 w 3953435"/>
              <a:gd name="connsiteY0" fmla="*/ 0 h 2307266"/>
              <a:gd name="connsiteX1" fmla="*/ 40141 w 3953435"/>
              <a:gd name="connsiteY1" fmla="*/ 0 h 2307266"/>
              <a:gd name="connsiteX2" fmla="*/ 29508 w 3953435"/>
              <a:gd name="connsiteY2" fmla="*/ 350875 h 2307266"/>
              <a:gd name="connsiteX3" fmla="*/ 8243 w 3953435"/>
              <a:gd name="connsiteY3" fmla="*/ 1148317 h 2307266"/>
              <a:gd name="connsiteX4" fmla="*/ 29508 w 3953435"/>
              <a:gd name="connsiteY4" fmla="*/ 1351401 h 2307266"/>
              <a:gd name="connsiteX5" fmla="*/ 29508 w 3953435"/>
              <a:gd name="connsiteY5" fmla="*/ 1495417 h 2307266"/>
              <a:gd name="connsiteX6" fmla="*/ 29508 w 3953435"/>
              <a:gd name="connsiteY6" fmla="*/ 1711441 h 2307266"/>
              <a:gd name="connsiteX7" fmla="*/ 40141 w 3953435"/>
              <a:gd name="connsiteY7" fmla="*/ 2307266 h 2307266"/>
              <a:gd name="connsiteX8" fmla="*/ 699359 w 3953435"/>
              <a:gd name="connsiteY8" fmla="*/ 1967024 h 2307266"/>
              <a:gd name="connsiteX9" fmla="*/ 912010 w 3953435"/>
              <a:gd name="connsiteY9" fmla="*/ 1871331 h 2307266"/>
              <a:gd name="connsiteX10" fmla="*/ 1347945 w 3953435"/>
              <a:gd name="connsiteY10" fmla="*/ 1477926 h 2307266"/>
              <a:gd name="connsiteX11" fmla="*/ 1720085 w 3953435"/>
              <a:gd name="connsiteY11" fmla="*/ 1020726 h 2307266"/>
              <a:gd name="connsiteX12" fmla="*/ 1932736 w 3953435"/>
              <a:gd name="connsiteY12" fmla="*/ 712382 h 2307266"/>
              <a:gd name="connsiteX13" fmla="*/ 2241080 w 3953435"/>
              <a:gd name="connsiteY13" fmla="*/ 499731 h 2307266"/>
              <a:gd name="connsiteX14" fmla="*/ 3089339 w 3953435"/>
              <a:gd name="connsiteY14" fmla="*/ 271281 h 2307266"/>
              <a:gd name="connsiteX15" fmla="*/ 3953435 w 3953435"/>
              <a:gd name="connsiteY15" fmla="*/ 10633 h 2307266"/>
              <a:gd name="connsiteX16" fmla="*/ 40141 w 3953435"/>
              <a:gd name="connsiteY16" fmla="*/ 0 h 2307266"/>
              <a:gd name="connsiteX0" fmla="*/ 40141 w 3953435"/>
              <a:gd name="connsiteY0" fmla="*/ 0 h 2307266"/>
              <a:gd name="connsiteX1" fmla="*/ 40141 w 3953435"/>
              <a:gd name="connsiteY1" fmla="*/ 0 h 2307266"/>
              <a:gd name="connsiteX2" fmla="*/ 29508 w 3953435"/>
              <a:gd name="connsiteY2" fmla="*/ 350875 h 2307266"/>
              <a:gd name="connsiteX3" fmla="*/ 8243 w 3953435"/>
              <a:gd name="connsiteY3" fmla="*/ 1148317 h 2307266"/>
              <a:gd name="connsiteX4" fmla="*/ 29508 w 3953435"/>
              <a:gd name="connsiteY4" fmla="*/ 1351401 h 2307266"/>
              <a:gd name="connsiteX5" fmla="*/ 29508 w 3953435"/>
              <a:gd name="connsiteY5" fmla="*/ 1495417 h 2307266"/>
              <a:gd name="connsiteX6" fmla="*/ 29508 w 3953435"/>
              <a:gd name="connsiteY6" fmla="*/ 1711441 h 2307266"/>
              <a:gd name="connsiteX7" fmla="*/ 40141 w 3953435"/>
              <a:gd name="connsiteY7" fmla="*/ 2307266 h 2307266"/>
              <a:gd name="connsiteX8" fmla="*/ 699359 w 3953435"/>
              <a:gd name="connsiteY8" fmla="*/ 1967024 h 2307266"/>
              <a:gd name="connsiteX9" fmla="*/ 912010 w 3953435"/>
              <a:gd name="connsiteY9" fmla="*/ 1871331 h 2307266"/>
              <a:gd name="connsiteX10" fmla="*/ 1347945 w 3953435"/>
              <a:gd name="connsiteY10" fmla="*/ 1477926 h 2307266"/>
              <a:gd name="connsiteX11" fmla="*/ 1720085 w 3953435"/>
              <a:gd name="connsiteY11" fmla="*/ 1020726 h 2307266"/>
              <a:gd name="connsiteX12" fmla="*/ 1932736 w 3953435"/>
              <a:gd name="connsiteY12" fmla="*/ 712382 h 2307266"/>
              <a:gd name="connsiteX13" fmla="*/ 2241080 w 3953435"/>
              <a:gd name="connsiteY13" fmla="*/ 499731 h 2307266"/>
              <a:gd name="connsiteX14" fmla="*/ 3161348 w 3953435"/>
              <a:gd name="connsiteY14" fmla="*/ 343289 h 2307266"/>
              <a:gd name="connsiteX15" fmla="*/ 3953435 w 3953435"/>
              <a:gd name="connsiteY15" fmla="*/ 10633 h 2307266"/>
              <a:gd name="connsiteX16" fmla="*/ 40141 w 3953435"/>
              <a:gd name="connsiteY16" fmla="*/ 0 h 2307266"/>
              <a:gd name="connsiteX0" fmla="*/ 40141 w 3953435"/>
              <a:gd name="connsiteY0" fmla="*/ 0 h 2307266"/>
              <a:gd name="connsiteX1" fmla="*/ 40141 w 3953435"/>
              <a:gd name="connsiteY1" fmla="*/ 0 h 2307266"/>
              <a:gd name="connsiteX2" fmla="*/ 29508 w 3953435"/>
              <a:gd name="connsiteY2" fmla="*/ 350875 h 2307266"/>
              <a:gd name="connsiteX3" fmla="*/ 8243 w 3953435"/>
              <a:gd name="connsiteY3" fmla="*/ 1148317 h 2307266"/>
              <a:gd name="connsiteX4" fmla="*/ 29508 w 3953435"/>
              <a:gd name="connsiteY4" fmla="*/ 1351401 h 2307266"/>
              <a:gd name="connsiteX5" fmla="*/ 29508 w 3953435"/>
              <a:gd name="connsiteY5" fmla="*/ 1495417 h 2307266"/>
              <a:gd name="connsiteX6" fmla="*/ 29508 w 3953435"/>
              <a:gd name="connsiteY6" fmla="*/ 1711441 h 2307266"/>
              <a:gd name="connsiteX7" fmla="*/ 40141 w 3953435"/>
              <a:gd name="connsiteY7" fmla="*/ 2307266 h 2307266"/>
              <a:gd name="connsiteX8" fmla="*/ 699359 w 3953435"/>
              <a:gd name="connsiteY8" fmla="*/ 1967024 h 2307266"/>
              <a:gd name="connsiteX9" fmla="*/ 912010 w 3953435"/>
              <a:gd name="connsiteY9" fmla="*/ 1871331 h 2307266"/>
              <a:gd name="connsiteX10" fmla="*/ 1347945 w 3953435"/>
              <a:gd name="connsiteY10" fmla="*/ 1477926 h 2307266"/>
              <a:gd name="connsiteX11" fmla="*/ 1720085 w 3953435"/>
              <a:gd name="connsiteY11" fmla="*/ 1020726 h 2307266"/>
              <a:gd name="connsiteX12" fmla="*/ 1932736 w 3953435"/>
              <a:gd name="connsiteY12" fmla="*/ 712382 h 2307266"/>
              <a:gd name="connsiteX13" fmla="*/ 2241080 w 3953435"/>
              <a:gd name="connsiteY13" fmla="*/ 499731 h 2307266"/>
              <a:gd name="connsiteX14" fmla="*/ 3161348 w 3953435"/>
              <a:gd name="connsiteY14" fmla="*/ 343289 h 2307266"/>
              <a:gd name="connsiteX15" fmla="*/ 3953435 w 3953435"/>
              <a:gd name="connsiteY15" fmla="*/ 10633 h 2307266"/>
              <a:gd name="connsiteX16" fmla="*/ 40141 w 3953435"/>
              <a:gd name="connsiteY16" fmla="*/ 0 h 2307266"/>
              <a:gd name="connsiteX0" fmla="*/ 40141 w 3953435"/>
              <a:gd name="connsiteY0" fmla="*/ 0 h 2307266"/>
              <a:gd name="connsiteX1" fmla="*/ 40141 w 3953435"/>
              <a:gd name="connsiteY1" fmla="*/ 0 h 2307266"/>
              <a:gd name="connsiteX2" fmla="*/ 29508 w 3953435"/>
              <a:gd name="connsiteY2" fmla="*/ 350875 h 2307266"/>
              <a:gd name="connsiteX3" fmla="*/ 8243 w 3953435"/>
              <a:gd name="connsiteY3" fmla="*/ 1148317 h 2307266"/>
              <a:gd name="connsiteX4" fmla="*/ 29508 w 3953435"/>
              <a:gd name="connsiteY4" fmla="*/ 1351401 h 2307266"/>
              <a:gd name="connsiteX5" fmla="*/ 29508 w 3953435"/>
              <a:gd name="connsiteY5" fmla="*/ 1495417 h 2307266"/>
              <a:gd name="connsiteX6" fmla="*/ 29508 w 3953435"/>
              <a:gd name="connsiteY6" fmla="*/ 1711441 h 2307266"/>
              <a:gd name="connsiteX7" fmla="*/ 40141 w 3953435"/>
              <a:gd name="connsiteY7" fmla="*/ 2307266 h 2307266"/>
              <a:gd name="connsiteX8" fmla="*/ 699359 w 3953435"/>
              <a:gd name="connsiteY8" fmla="*/ 1967024 h 2307266"/>
              <a:gd name="connsiteX9" fmla="*/ 912010 w 3953435"/>
              <a:gd name="connsiteY9" fmla="*/ 1871331 h 2307266"/>
              <a:gd name="connsiteX10" fmla="*/ 1347945 w 3953435"/>
              <a:gd name="connsiteY10" fmla="*/ 1477926 h 2307266"/>
              <a:gd name="connsiteX11" fmla="*/ 1720085 w 3953435"/>
              <a:gd name="connsiteY11" fmla="*/ 1020726 h 2307266"/>
              <a:gd name="connsiteX12" fmla="*/ 1932736 w 3953435"/>
              <a:gd name="connsiteY12" fmla="*/ 712382 h 2307266"/>
              <a:gd name="connsiteX13" fmla="*/ 2241080 w 3953435"/>
              <a:gd name="connsiteY13" fmla="*/ 499731 h 2307266"/>
              <a:gd name="connsiteX14" fmla="*/ 3161348 w 3953435"/>
              <a:gd name="connsiteY14" fmla="*/ 343289 h 2307266"/>
              <a:gd name="connsiteX15" fmla="*/ 3953435 w 3953435"/>
              <a:gd name="connsiteY15" fmla="*/ 10633 h 2307266"/>
              <a:gd name="connsiteX16" fmla="*/ 40141 w 3953435"/>
              <a:gd name="connsiteY16" fmla="*/ 0 h 2307266"/>
              <a:gd name="connsiteX0" fmla="*/ 40141 w 3953435"/>
              <a:gd name="connsiteY0" fmla="*/ 0 h 2307266"/>
              <a:gd name="connsiteX1" fmla="*/ 40141 w 3953435"/>
              <a:gd name="connsiteY1" fmla="*/ 0 h 2307266"/>
              <a:gd name="connsiteX2" fmla="*/ 29508 w 3953435"/>
              <a:gd name="connsiteY2" fmla="*/ 350875 h 2307266"/>
              <a:gd name="connsiteX3" fmla="*/ 8243 w 3953435"/>
              <a:gd name="connsiteY3" fmla="*/ 1148317 h 2307266"/>
              <a:gd name="connsiteX4" fmla="*/ 29508 w 3953435"/>
              <a:gd name="connsiteY4" fmla="*/ 1351401 h 2307266"/>
              <a:gd name="connsiteX5" fmla="*/ 29508 w 3953435"/>
              <a:gd name="connsiteY5" fmla="*/ 1495417 h 2307266"/>
              <a:gd name="connsiteX6" fmla="*/ 29508 w 3953435"/>
              <a:gd name="connsiteY6" fmla="*/ 1711441 h 2307266"/>
              <a:gd name="connsiteX7" fmla="*/ 40141 w 3953435"/>
              <a:gd name="connsiteY7" fmla="*/ 2307266 h 2307266"/>
              <a:gd name="connsiteX8" fmla="*/ 699359 w 3953435"/>
              <a:gd name="connsiteY8" fmla="*/ 1967024 h 2307266"/>
              <a:gd name="connsiteX9" fmla="*/ 912010 w 3953435"/>
              <a:gd name="connsiteY9" fmla="*/ 1871331 h 2307266"/>
              <a:gd name="connsiteX10" fmla="*/ 1347945 w 3953435"/>
              <a:gd name="connsiteY10" fmla="*/ 1477926 h 2307266"/>
              <a:gd name="connsiteX11" fmla="*/ 1720085 w 3953435"/>
              <a:gd name="connsiteY11" fmla="*/ 1020726 h 2307266"/>
              <a:gd name="connsiteX12" fmla="*/ 1932736 w 3953435"/>
              <a:gd name="connsiteY12" fmla="*/ 712382 h 2307266"/>
              <a:gd name="connsiteX13" fmla="*/ 2241080 w 3953435"/>
              <a:gd name="connsiteY13" fmla="*/ 499731 h 2307266"/>
              <a:gd name="connsiteX14" fmla="*/ 3161348 w 3953435"/>
              <a:gd name="connsiteY14" fmla="*/ 271281 h 2307266"/>
              <a:gd name="connsiteX15" fmla="*/ 3953435 w 3953435"/>
              <a:gd name="connsiteY15" fmla="*/ 10633 h 2307266"/>
              <a:gd name="connsiteX16" fmla="*/ 40141 w 3953435"/>
              <a:gd name="connsiteY16" fmla="*/ 0 h 2307266"/>
              <a:gd name="connsiteX0" fmla="*/ 37056 w 3950350"/>
              <a:gd name="connsiteY0" fmla="*/ 0 h 2307266"/>
              <a:gd name="connsiteX1" fmla="*/ 37056 w 3950350"/>
              <a:gd name="connsiteY1" fmla="*/ 0 h 2307266"/>
              <a:gd name="connsiteX2" fmla="*/ 26423 w 3950350"/>
              <a:gd name="connsiteY2" fmla="*/ 350875 h 2307266"/>
              <a:gd name="connsiteX3" fmla="*/ 26423 w 3950350"/>
              <a:gd name="connsiteY3" fmla="*/ 1063369 h 2307266"/>
              <a:gd name="connsiteX4" fmla="*/ 26423 w 3950350"/>
              <a:gd name="connsiteY4" fmla="*/ 1351401 h 2307266"/>
              <a:gd name="connsiteX5" fmla="*/ 26423 w 3950350"/>
              <a:gd name="connsiteY5" fmla="*/ 1495417 h 2307266"/>
              <a:gd name="connsiteX6" fmla="*/ 26423 w 3950350"/>
              <a:gd name="connsiteY6" fmla="*/ 1711441 h 2307266"/>
              <a:gd name="connsiteX7" fmla="*/ 37056 w 3950350"/>
              <a:gd name="connsiteY7" fmla="*/ 2307266 h 2307266"/>
              <a:gd name="connsiteX8" fmla="*/ 696274 w 3950350"/>
              <a:gd name="connsiteY8" fmla="*/ 1967024 h 2307266"/>
              <a:gd name="connsiteX9" fmla="*/ 908925 w 3950350"/>
              <a:gd name="connsiteY9" fmla="*/ 1871331 h 2307266"/>
              <a:gd name="connsiteX10" fmla="*/ 1344860 w 3950350"/>
              <a:gd name="connsiteY10" fmla="*/ 1477926 h 2307266"/>
              <a:gd name="connsiteX11" fmla="*/ 1717000 w 3950350"/>
              <a:gd name="connsiteY11" fmla="*/ 1020726 h 2307266"/>
              <a:gd name="connsiteX12" fmla="*/ 1929651 w 3950350"/>
              <a:gd name="connsiteY12" fmla="*/ 712382 h 2307266"/>
              <a:gd name="connsiteX13" fmla="*/ 2237995 w 3950350"/>
              <a:gd name="connsiteY13" fmla="*/ 499731 h 2307266"/>
              <a:gd name="connsiteX14" fmla="*/ 3158263 w 3950350"/>
              <a:gd name="connsiteY14" fmla="*/ 271281 h 2307266"/>
              <a:gd name="connsiteX15" fmla="*/ 3950350 w 3950350"/>
              <a:gd name="connsiteY15" fmla="*/ 10633 h 2307266"/>
              <a:gd name="connsiteX16" fmla="*/ 37056 w 3950350"/>
              <a:gd name="connsiteY16" fmla="*/ 0 h 2307266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1967024 h 2287505"/>
              <a:gd name="connsiteX9" fmla="*/ 908925 w 3950350"/>
              <a:gd name="connsiteY9" fmla="*/ 1871331 h 2287505"/>
              <a:gd name="connsiteX10" fmla="*/ 1344860 w 3950350"/>
              <a:gd name="connsiteY10" fmla="*/ 1477926 h 2287505"/>
              <a:gd name="connsiteX11" fmla="*/ 1717000 w 3950350"/>
              <a:gd name="connsiteY11" fmla="*/ 1020726 h 2287505"/>
              <a:gd name="connsiteX12" fmla="*/ 1929651 w 3950350"/>
              <a:gd name="connsiteY12" fmla="*/ 712382 h 2287505"/>
              <a:gd name="connsiteX13" fmla="*/ 2237995 w 3950350"/>
              <a:gd name="connsiteY13" fmla="*/ 499731 h 2287505"/>
              <a:gd name="connsiteX14" fmla="*/ 3158263 w 3950350"/>
              <a:gd name="connsiteY14" fmla="*/ 271281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1967024 h 2287505"/>
              <a:gd name="connsiteX9" fmla="*/ 908925 w 3950350"/>
              <a:gd name="connsiteY9" fmla="*/ 1871331 h 2287505"/>
              <a:gd name="connsiteX10" fmla="*/ 1344860 w 3950350"/>
              <a:gd name="connsiteY10" fmla="*/ 1477926 h 2287505"/>
              <a:gd name="connsiteX11" fmla="*/ 1717000 w 3950350"/>
              <a:gd name="connsiteY11" fmla="*/ 1020726 h 2287505"/>
              <a:gd name="connsiteX12" fmla="*/ 1929651 w 3950350"/>
              <a:gd name="connsiteY12" fmla="*/ 712382 h 2287505"/>
              <a:gd name="connsiteX13" fmla="*/ 2237995 w 3950350"/>
              <a:gd name="connsiteY13" fmla="*/ 499731 h 2287505"/>
              <a:gd name="connsiteX14" fmla="*/ 3158263 w 3950350"/>
              <a:gd name="connsiteY14" fmla="*/ 328431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1967024 h 2287505"/>
              <a:gd name="connsiteX9" fmla="*/ 908925 w 3950350"/>
              <a:gd name="connsiteY9" fmla="*/ 1871331 h 2287505"/>
              <a:gd name="connsiteX10" fmla="*/ 1344860 w 3950350"/>
              <a:gd name="connsiteY10" fmla="*/ 1477926 h 2287505"/>
              <a:gd name="connsiteX11" fmla="*/ 1717000 w 3950350"/>
              <a:gd name="connsiteY11" fmla="*/ 1020726 h 2287505"/>
              <a:gd name="connsiteX12" fmla="*/ 1929651 w 3950350"/>
              <a:gd name="connsiteY12" fmla="*/ 712382 h 2287505"/>
              <a:gd name="connsiteX13" fmla="*/ 2237995 w 3950350"/>
              <a:gd name="connsiteY13" fmla="*/ 499731 h 2287505"/>
              <a:gd name="connsiteX14" fmla="*/ 3177313 w 3950350"/>
              <a:gd name="connsiteY14" fmla="*/ 376056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1967024 h 2287505"/>
              <a:gd name="connsiteX9" fmla="*/ 908925 w 3950350"/>
              <a:gd name="connsiteY9" fmla="*/ 1871331 h 2287505"/>
              <a:gd name="connsiteX10" fmla="*/ 1344860 w 3950350"/>
              <a:gd name="connsiteY10" fmla="*/ 1477926 h 2287505"/>
              <a:gd name="connsiteX11" fmla="*/ 1717000 w 3950350"/>
              <a:gd name="connsiteY11" fmla="*/ 1020726 h 2287505"/>
              <a:gd name="connsiteX12" fmla="*/ 1929651 w 3950350"/>
              <a:gd name="connsiteY12" fmla="*/ 712382 h 2287505"/>
              <a:gd name="connsiteX13" fmla="*/ 2290159 w 3950350"/>
              <a:gd name="connsiteY13" fmla="*/ 575509 h 2287505"/>
              <a:gd name="connsiteX14" fmla="*/ 3177313 w 3950350"/>
              <a:gd name="connsiteY14" fmla="*/ 376056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1967024 h 2287505"/>
              <a:gd name="connsiteX9" fmla="*/ 908925 w 3950350"/>
              <a:gd name="connsiteY9" fmla="*/ 1871331 h 2287505"/>
              <a:gd name="connsiteX10" fmla="*/ 1344860 w 3950350"/>
              <a:gd name="connsiteY10" fmla="*/ 1477926 h 2287505"/>
              <a:gd name="connsiteX11" fmla="*/ 1717000 w 3950350"/>
              <a:gd name="connsiteY11" fmla="*/ 1020726 h 2287505"/>
              <a:gd name="connsiteX12" fmla="*/ 1958226 w 3950350"/>
              <a:gd name="connsiteY12" fmla="*/ 750482 h 2287505"/>
              <a:gd name="connsiteX13" fmla="*/ 2290159 w 3950350"/>
              <a:gd name="connsiteY13" fmla="*/ 575509 h 2287505"/>
              <a:gd name="connsiteX14" fmla="*/ 3177313 w 3950350"/>
              <a:gd name="connsiteY14" fmla="*/ 376056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1967024 h 2287505"/>
              <a:gd name="connsiteX9" fmla="*/ 908925 w 3950350"/>
              <a:gd name="connsiteY9" fmla="*/ 1871331 h 2287505"/>
              <a:gd name="connsiteX10" fmla="*/ 1344860 w 3950350"/>
              <a:gd name="connsiteY10" fmla="*/ 1477926 h 2287505"/>
              <a:gd name="connsiteX11" fmla="*/ 1802725 w 3950350"/>
              <a:gd name="connsiteY11" fmla="*/ 1049301 h 2287505"/>
              <a:gd name="connsiteX12" fmla="*/ 1958226 w 3950350"/>
              <a:gd name="connsiteY12" fmla="*/ 750482 h 2287505"/>
              <a:gd name="connsiteX13" fmla="*/ 2290159 w 3950350"/>
              <a:gd name="connsiteY13" fmla="*/ 575509 h 2287505"/>
              <a:gd name="connsiteX14" fmla="*/ 3177313 w 3950350"/>
              <a:gd name="connsiteY14" fmla="*/ 376056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1967024 h 2287505"/>
              <a:gd name="connsiteX9" fmla="*/ 908925 w 3950350"/>
              <a:gd name="connsiteY9" fmla="*/ 1871331 h 2287505"/>
              <a:gd name="connsiteX10" fmla="*/ 1402010 w 3950350"/>
              <a:gd name="connsiteY10" fmla="*/ 1506501 h 2287505"/>
              <a:gd name="connsiteX11" fmla="*/ 1802725 w 3950350"/>
              <a:gd name="connsiteY11" fmla="*/ 1049301 h 2287505"/>
              <a:gd name="connsiteX12" fmla="*/ 1958226 w 3950350"/>
              <a:gd name="connsiteY12" fmla="*/ 750482 h 2287505"/>
              <a:gd name="connsiteX13" fmla="*/ 2290159 w 3950350"/>
              <a:gd name="connsiteY13" fmla="*/ 575509 h 2287505"/>
              <a:gd name="connsiteX14" fmla="*/ 3177313 w 3950350"/>
              <a:gd name="connsiteY14" fmla="*/ 376056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1967024 h 2287505"/>
              <a:gd name="connsiteX9" fmla="*/ 947025 w 3950350"/>
              <a:gd name="connsiteY9" fmla="*/ 1918956 h 2287505"/>
              <a:gd name="connsiteX10" fmla="*/ 1402010 w 3950350"/>
              <a:gd name="connsiteY10" fmla="*/ 1506501 h 2287505"/>
              <a:gd name="connsiteX11" fmla="*/ 1802725 w 3950350"/>
              <a:gd name="connsiteY11" fmla="*/ 1049301 h 2287505"/>
              <a:gd name="connsiteX12" fmla="*/ 1958226 w 3950350"/>
              <a:gd name="connsiteY12" fmla="*/ 750482 h 2287505"/>
              <a:gd name="connsiteX13" fmla="*/ 2290159 w 3950350"/>
              <a:gd name="connsiteY13" fmla="*/ 575509 h 2287505"/>
              <a:gd name="connsiteX14" fmla="*/ 3177313 w 3950350"/>
              <a:gd name="connsiteY14" fmla="*/ 376056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287505"/>
              <a:gd name="connsiteX1" fmla="*/ 37056 w 3950350"/>
              <a:gd name="connsiteY1" fmla="*/ 0 h 2287505"/>
              <a:gd name="connsiteX2" fmla="*/ 26423 w 3950350"/>
              <a:gd name="connsiteY2" fmla="*/ 350875 h 2287505"/>
              <a:gd name="connsiteX3" fmla="*/ 26423 w 3950350"/>
              <a:gd name="connsiteY3" fmla="*/ 1063369 h 2287505"/>
              <a:gd name="connsiteX4" fmla="*/ 26423 w 3950350"/>
              <a:gd name="connsiteY4" fmla="*/ 1351401 h 2287505"/>
              <a:gd name="connsiteX5" fmla="*/ 26423 w 3950350"/>
              <a:gd name="connsiteY5" fmla="*/ 1495417 h 2287505"/>
              <a:gd name="connsiteX6" fmla="*/ 26423 w 3950350"/>
              <a:gd name="connsiteY6" fmla="*/ 1711441 h 2287505"/>
              <a:gd name="connsiteX7" fmla="*/ 26422 w 3950350"/>
              <a:gd name="connsiteY7" fmla="*/ 2287505 h 2287505"/>
              <a:gd name="connsiteX8" fmla="*/ 696274 w 3950350"/>
              <a:gd name="connsiteY8" fmla="*/ 2024174 h 2287505"/>
              <a:gd name="connsiteX9" fmla="*/ 947025 w 3950350"/>
              <a:gd name="connsiteY9" fmla="*/ 1918956 h 2287505"/>
              <a:gd name="connsiteX10" fmla="*/ 1402010 w 3950350"/>
              <a:gd name="connsiteY10" fmla="*/ 1506501 h 2287505"/>
              <a:gd name="connsiteX11" fmla="*/ 1802725 w 3950350"/>
              <a:gd name="connsiteY11" fmla="*/ 1049301 h 2287505"/>
              <a:gd name="connsiteX12" fmla="*/ 1958226 w 3950350"/>
              <a:gd name="connsiteY12" fmla="*/ 750482 h 2287505"/>
              <a:gd name="connsiteX13" fmla="*/ 2290159 w 3950350"/>
              <a:gd name="connsiteY13" fmla="*/ 575509 h 2287505"/>
              <a:gd name="connsiteX14" fmla="*/ 3177313 w 3950350"/>
              <a:gd name="connsiteY14" fmla="*/ 376056 h 2287505"/>
              <a:gd name="connsiteX15" fmla="*/ 3950350 w 3950350"/>
              <a:gd name="connsiteY15" fmla="*/ 10633 h 2287505"/>
              <a:gd name="connsiteX16" fmla="*/ 37056 w 3950350"/>
              <a:gd name="connsiteY16" fmla="*/ 0 h 2287505"/>
              <a:gd name="connsiteX0" fmla="*/ 37056 w 3950350"/>
              <a:gd name="connsiteY0" fmla="*/ 0 h 2353783"/>
              <a:gd name="connsiteX1" fmla="*/ 37056 w 3950350"/>
              <a:gd name="connsiteY1" fmla="*/ 0 h 2353783"/>
              <a:gd name="connsiteX2" fmla="*/ 26423 w 3950350"/>
              <a:gd name="connsiteY2" fmla="*/ 350875 h 2353783"/>
              <a:gd name="connsiteX3" fmla="*/ 26423 w 3950350"/>
              <a:gd name="connsiteY3" fmla="*/ 1063369 h 2353783"/>
              <a:gd name="connsiteX4" fmla="*/ 26423 w 3950350"/>
              <a:gd name="connsiteY4" fmla="*/ 1351401 h 2353783"/>
              <a:gd name="connsiteX5" fmla="*/ 26423 w 3950350"/>
              <a:gd name="connsiteY5" fmla="*/ 1495417 h 2353783"/>
              <a:gd name="connsiteX6" fmla="*/ 26423 w 3950350"/>
              <a:gd name="connsiteY6" fmla="*/ 1711441 h 2353783"/>
              <a:gd name="connsiteX7" fmla="*/ 35947 w 3950350"/>
              <a:gd name="connsiteY7" fmla="*/ 2353783 h 2353783"/>
              <a:gd name="connsiteX8" fmla="*/ 696274 w 3950350"/>
              <a:gd name="connsiteY8" fmla="*/ 2024174 h 2353783"/>
              <a:gd name="connsiteX9" fmla="*/ 947025 w 3950350"/>
              <a:gd name="connsiteY9" fmla="*/ 1918956 h 2353783"/>
              <a:gd name="connsiteX10" fmla="*/ 1402010 w 3950350"/>
              <a:gd name="connsiteY10" fmla="*/ 1506501 h 2353783"/>
              <a:gd name="connsiteX11" fmla="*/ 1802725 w 3950350"/>
              <a:gd name="connsiteY11" fmla="*/ 1049301 h 2353783"/>
              <a:gd name="connsiteX12" fmla="*/ 1958226 w 3950350"/>
              <a:gd name="connsiteY12" fmla="*/ 750482 h 2353783"/>
              <a:gd name="connsiteX13" fmla="*/ 2290159 w 3950350"/>
              <a:gd name="connsiteY13" fmla="*/ 575509 h 2353783"/>
              <a:gd name="connsiteX14" fmla="*/ 3177313 w 3950350"/>
              <a:gd name="connsiteY14" fmla="*/ 376056 h 2353783"/>
              <a:gd name="connsiteX15" fmla="*/ 3950350 w 3950350"/>
              <a:gd name="connsiteY15" fmla="*/ 10633 h 2353783"/>
              <a:gd name="connsiteX16" fmla="*/ 37056 w 3950350"/>
              <a:gd name="connsiteY16" fmla="*/ 0 h 2353783"/>
              <a:gd name="connsiteX0" fmla="*/ 37056 w 3950350"/>
              <a:gd name="connsiteY0" fmla="*/ 0 h 2353783"/>
              <a:gd name="connsiteX1" fmla="*/ 37056 w 3950350"/>
              <a:gd name="connsiteY1" fmla="*/ 0 h 2353783"/>
              <a:gd name="connsiteX2" fmla="*/ 26423 w 3950350"/>
              <a:gd name="connsiteY2" fmla="*/ 350875 h 2353783"/>
              <a:gd name="connsiteX3" fmla="*/ 26423 w 3950350"/>
              <a:gd name="connsiteY3" fmla="*/ 1063369 h 2353783"/>
              <a:gd name="connsiteX4" fmla="*/ 26422 w 3950350"/>
              <a:gd name="connsiteY4" fmla="*/ 1351402 h 2353783"/>
              <a:gd name="connsiteX5" fmla="*/ 26423 w 3950350"/>
              <a:gd name="connsiteY5" fmla="*/ 1495417 h 2353783"/>
              <a:gd name="connsiteX6" fmla="*/ 26423 w 3950350"/>
              <a:gd name="connsiteY6" fmla="*/ 1711441 h 2353783"/>
              <a:gd name="connsiteX7" fmla="*/ 35947 w 3950350"/>
              <a:gd name="connsiteY7" fmla="*/ 2353783 h 2353783"/>
              <a:gd name="connsiteX8" fmla="*/ 696274 w 3950350"/>
              <a:gd name="connsiteY8" fmla="*/ 2024174 h 2353783"/>
              <a:gd name="connsiteX9" fmla="*/ 947025 w 3950350"/>
              <a:gd name="connsiteY9" fmla="*/ 1918956 h 2353783"/>
              <a:gd name="connsiteX10" fmla="*/ 1402010 w 3950350"/>
              <a:gd name="connsiteY10" fmla="*/ 1506501 h 2353783"/>
              <a:gd name="connsiteX11" fmla="*/ 1802725 w 3950350"/>
              <a:gd name="connsiteY11" fmla="*/ 1049301 h 2353783"/>
              <a:gd name="connsiteX12" fmla="*/ 1958226 w 3950350"/>
              <a:gd name="connsiteY12" fmla="*/ 750482 h 2353783"/>
              <a:gd name="connsiteX13" fmla="*/ 2290159 w 3950350"/>
              <a:gd name="connsiteY13" fmla="*/ 575509 h 2353783"/>
              <a:gd name="connsiteX14" fmla="*/ 3177313 w 3950350"/>
              <a:gd name="connsiteY14" fmla="*/ 376056 h 2353783"/>
              <a:gd name="connsiteX15" fmla="*/ 3950350 w 3950350"/>
              <a:gd name="connsiteY15" fmla="*/ 10633 h 2353783"/>
              <a:gd name="connsiteX16" fmla="*/ 37056 w 3950350"/>
              <a:gd name="connsiteY16" fmla="*/ 0 h 2353783"/>
              <a:gd name="connsiteX0" fmla="*/ 37057 w 3950351"/>
              <a:gd name="connsiteY0" fmla="*/ 0 h 2353783"/>
              <a:gd name="connsiteX1" fmla="*/ 37057 w 3950351"/>
              <a:gd name="connsiteY1" fmla="*/ 0 h 2353783"/>
              <a:gd name="connsiteX2" fmla="*/ 26424 w 3950351"/>
              <a:gd name="connsiteY2" fmla="*/ 350875 h 2353783"/>
              <a:gd name="connsiteX3" fmla="*/ 26424 w 3950351"/>
              <a:gd name="connsiteY3" fmla="*/ 1063369 h 2353783"/>
              <a:gd name="connsiteX4" fmla="*/ 26423 w 3950351"/>
              <a:gd name="connsiteY4" fmla="*/ 1351402 h 2353783"/>
              <a:gd name="connsiteX5" fmla="*/ 26423 w 3950351"/>
              <a:gd name="connsiteY5" fmla="*/ 1495418 h 2353783"/>
              <a:gd name="connsiteX6" fmla="*/ 26424 w 3950351"/>
              <a:gd name="connsiteY6" fmla="*/ 1711441 h 2353783"/>
              <a:gd name="connsiteX7" fmla="*/ 35948 w 3950351"/>
              <a:gd name="connsiteY7" fmla="*/ 2353783 h 2353783"/>
              <a:gd name="connsiteX8" fmla="*/ 696275 w 3950351"/>
              <a:gd name="connsiteY8" fmla="*/ 2024174 h 2353783"/>
              <a:gd name="connsiteX9" fmla="*/ 947026 w 3950351"/>
              <a:gd name="connsiteY9" fmla="*/ 1918956 h 2353783"/>
              <a:gd name="connsiteX10" fmla="*/ 1402011 w 3950351"/>
              <a:gd name="connsiteY10" fmla="*/ 1506501 h 2353783"/>
              <a:gd name="connsiteX11" fmla="*/ 1802726 w 3950351"/>
              <a:gd name="connsiteY11" fmla="*/ 1049301 h 2353783"/>
              <a:gd name="connsiteX12" fmla="*/ 1958227 w 3950351"/>
              <a:gd name="connsiteY12" fmla="*/ 750482 h 2353783"/>
              <a:gd name="connsiteX13" fmla="*/ 2290160 w 3950351"/>
              <a:gd name="connsiteY13" fmla="*/ 575509 h 2353783"/>
              <a:gd name="connsiteX14" fmla="*/ 3177314 w 3950351"/>
              <a:gd name="connsiteY14" fmla="*/ 376056 h 2353783"/>
              <a:gd name="connsiteX15" fmla="*/ 3950351 w 3950351"/>
              <a:gd name="connsiteY15" fmla="*/ 10633 h 2353783"/>
              <a:gd name="connsiteX16" fmla="*/ 37057 w 3950351"/>
              <a:gd name="connsiteY16" fmla="*/ 0 h 235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50351" h="2353783">
                <a:moveTo>
                  <a:pt x="37057" y="0"/>
                </a:moveTo>
                <a:lnTo>
                  <a:pt x="37057" y="0"/>
                </a:lnTo>
                <a:cubicBezTo>
                  <a:pt x="33513" y="116958"/>
                  <a:pt x="29673" y="233908"/>
                  <a:pt x="26424" y="350875"/>
                </a:cubicBezTo>
                <a:cubicBezTo>
                  <a:pt x="19040" y="616681"/>
                  <a:pt x="37268" y="797682"/>
                  <a:pt x="26424" y="1063369"/>
                </a:cubicBezTo>
                <a:cubicBezTo>
                  <a:pt x="18181" y="1265328"/>
                  <a:pt x="54350" y="1239698"/>
                  <a:pt x="26423" y="1351402"/>
                </a:cubicBezTo>
                <a:cubicBezTo>
                  <a:pt x="22879" y="1383300"/>
                  <a:pt x="32000" y="1463812"/>
                  <a:pt x="26423" y="1495418"/>
                </a:cubicBezTo>
                <a:cubicBezTo>
                  <a:pt x="0" y="1645149"/>
                  <a:pt x="26424" y="1586374"/>
                  <a:pt x="26424" y="1711441"/>
                </a:cubicBezTo>
                <a:cubicBezTo>
                  <a:pt x="26424" y="1903462"/>
                  <a:pt x="35948" y="2161762"/>
                  <a:pt x="35948" y="2353783"/>
                </a:cubicBezTo>
                <a:lnTo>
                  <a:pt x="696275" y="2024174"/>
                </a:lnTo>
                <a:lnTo>
                  <a:pt x="947026" y="1918956"/>
                </a:lnTo>
                <a:lnTo>
                  <a:pt x="1402011" y="1506501"/>
                </a:lnTo>
                <a:lnTo>
                  <a:pt x="1802726" y="1049301"/>
                </a:lnTo>
                <a:lnTo>
                  <a:pt x="1958227" y="750482"/>
                </a:lnTo>
                <a:lnTo>
                  <a:pt x="2290160" y="575509"/>
                </a:lnTo>
                <a:cubicBezTo>
                  <a:pt x="2572913" y="499359"/>
                  <a:pt x="2946106" y="442739"/>
                  <a:pt x="3177314" y="376056"/>
                </a:cubicBezTo>
                <a:cubicBezTo>
                  <a:pt x="3502447" y="275820"/>
                  <a:pt x="3662319" y="97516"/>
                  <a:pt x="3950351" y="10633"/>
                </a:cubicBezTo>
                <a:lnTo>
                  <a:pt x="3705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Freeform 244"/>
          <p:cNvSpPr/>
          <p:nvPr/>
        </p:nvSpPr>
        <p:spPr>
          <a:xfrm>
            <a:off x="7140431" y="1060376"/>
            <a:ext cx="5864369" cy="8535377"/>
          </a:xfrm>
          <a:custGeom>
            <a:avLst/>
            <a:gdLst>
              <a:gd name="connsiteX0" fmla="*/ 0 w 4646427"/>
              <a:gd name="connsiteY0" fmla="*/ 0 h 6772940"/>
              <a:gd name="connsiteX1" fmla="*/ 74427 w 4646427"/>
              <a:gd name="connsiteY1" fmla="*/ 116958 h 6772940"/>
              <a:gd name="connsiteX2" fmla="*/ 382772 w 4646427"/>
              <a:gd name="connsiteY2" fmla="*/ 148856 h 6772940"/>
              <a:gd name="connsiteX3" fmla="*/ 520995 w 4646427"/>
              <a:gd name="connsiteY3" fmla="*/ 393405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46427"/>
              <a:gd name="connsiteY0" fmla="*/ 0 h 6772940"/>
              <a:gd name="connsiteX1" fmla="*/ 85060 w 4646427"/>
              <a:gd name="connsiteY1" fmla="*/ 188640 h 6772940"/>
              <a:gd name="connsiteX2" fmla="*/ 382772 w 4646427"/>
              <a:gd name="connsiteY2" fmla="*/ 148856 h 6772940"/>
              <a:gd name="connsiteX3" fmla="*/ 520995 w 4646427"/>
              <a:gd name="connsiteY3" fmla="*/ 393405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46427"/>
              <a:gd name="connsiteY0" fmla="*/ 0 h 6772940"/>
              <a:gd name="connsiteX1" fmla="*/ 85060 w 4646427"/>
              <a:gd name="connsiteY1" fmla="*/ 188640 h 6772940"/>
              <a:gd name="connsiteX2" fmla="*/ 382772 w 4646427"/>
              <a:gd name="connsiteY2" fmla="*/ 148856 h 6772940"/>
              <a:gd name="connsiteX3" fmla="*/ 520995 w 4646427"/>
              <a:gd name="connsiteY3" fmla="*/ 393405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46427"/>
              <a:gd name="connsiteY0" fmla="*/ 0 h 6772940"/>
              <a:gd name="connsiteX1" fmla="*/ 85060 w 4646427"/>
              <a:gd name="connsiteY1" fmla="*/ 188640 h 6772940"/>
              <a:gd name="connsiteX2" fmla="*/ 382772 w 4646427"/>
              <a:gd name="connsiteY2" fmla="*/ 148856 h 6772940"/>
              <a:gd name="connsiteX3" fmla="*/ 520995 w 4646427"/>
              <a:gd name="connsiteY3" fmla="*/ 393405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46427"/>
              <a:gd name="connsiteY0" fmla="*/ 0 h 6772940"/>
              <a:gd name="connsiteX1" fmla="*/ 85060 w 4646427"/>
              <a:gd name="connsiteY1" fmla="*/ 188640 h 6772940"/>
              <a:gd name="connsiteX2" fmla="*/ 382772 w 4646427"/>
              <a:gd name="connsiteY2" fmla="*/ 148856 h 6772940"/>
              <a:gd name="connsiteX3" fmla="*/ 520995 w 4646427"/>
              <a:gd name="connsiteY3" fmla="*/ 393405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46427"/>
              <a:gd name="connsiteY0" fmla="*/ 0 h 6772940"/>
              <a:gd name="connsiteX1" fmla="*/ 85060 w 4646427"/>
              <a:gd name="connsiteY1" fmla="*/ 188640 h 6772940"/>
              <a:gd name="connsiteX2" fmla="*/ 382772 w 4646427"/>
              <a:gd name="connsiteY2" fmla="*/ 148856 h 6772940"/>
              <a:gd name="connsiteX3" fmla="*/ 520995 w 4646427"/>
              <a:gd name="connsiteY3" fmla="*/ 393405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46427"/>
              <a:gd name="connsiteY0" fmla="*/ 0 h 6772940"/>
              <a:gd name="connsiteX1" fmla="*/ 85060 w 4646427"/>
              <a:gd name="connsiteY1" fmla="*/ 188640 h 6772940"/>
              <a:gd name="connsiteX2" fmla="*/ 373092 w 4646427"/>
              <a:gd name="connsiteY2" fmla="*/ 188640 h 6772940"/>
              <a:gd name="connsiteX3" fmla="*/ 520995 w 4646427"/>
              <a:gd name="connsiteY3" fmla="*/ 393405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46427"/>
              <a:gd name="connsiteY0" fmla="*/ 0 h 6772940"/>
              <a:gd name="connsiteX1" fmla="*/ 85060 w 4646427"/>
              <a:gd name="connsiteY1" fmla="*/ 188640 h 6772940"/>
              <a:gd name="connsiteX2" fmla="*/ 373092 w 4646427"/>
              <a:gd name="connsiteY2" fmla="*/ 188640 h 6772940"/>
              <a:gd name="connsiteX3" fmla="*/ 589116 w 4646427"/>
              <a:gd name="connsiteY3" fmla="*/ 476672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46427"/>
              <a:gd name="connsiteY0" fmla="*/ 0 h 6772940"/>
              <a:gd name="connsiteX1" fmla="*/ 85060 w 4646427"/>
              <a:gd name="connsiteY1" fmla="*/ 188640 h 6772940"/>
              <a:gd name="connsiteX2" fmla="*/ 373092 w 4646427"/>
              <a:gd name="connsiteY2" fmla="*/ 188640 h 6772940"/>
              <a:gd name="connsiteX3" fmla="*/ 517108 w 4646427"/>
              <a:gd name="connsiteY3" fmla="*/ 476672 h 6772940"/>
              <a:gd name="connsiteX4" fmla="*/ 552893 w 4646427"/>
              <a:gd name="connsiteY4" fmla="*/ 648586 h 6772940"/>
              <a:gd name="connsiteX5" fmla="*/ 723013 w 4646427"/>
              <a:gd name="connsiteY5" fmla="*/ 691116 h 6772940"/>
              <a:gd name="connsiteX6" fmla="*/ 733646 w 4646427"/>
              <a:gd name="connsiteY6" fmla="*/ 871870 h 6772940"/>
              <a:gd name="connsiteX7" fmla="*/ 1190846 w 4646427"/>
              <a:gd name="connsiteY7" fmla="*/ 893135 h 6772940"/>
              <a:gd name="connsiteX8" fmla="*/ 1414130 w 4646427"/>
              <a:gd name="connsiteY8" fmla="*/ 882502 h 6772940"/>
              <a:gd name="connsiteX9" fmla="*/ 1562986 w 4646427"/>
              <a:gd name="connsiteY9" fmla="*/ 914400 h 6772940"/>
              <a:gd name="connsiteX10" fmla="*/ 1584251 w 4646427"/>
              <a:gd name="connsiteY10" fmla="*/ 1137684 h 6772940"/>
              <a:gd name="connsiteX11" fmla="*/ 1786269 w 4646427"/>
              <a:gd name="connsiteY11" fmla="*/ 1137684 h 6772940"/>
              <a:gd name="connsiteX12" fmla="*/ 1871330 w 4646427"/>
              <a:gd name="connsiteY12" fmla="*/ 1541721 h 6772940"/>
              <a:gd name="connsiteX13" fmla="*/ 1733107 w 4646427"/>
              <a:gd name="connsiteY13" fmla="*/ 1531088 h 6772940"/>
              <a:gd name="connsiteX14" fmla="*/ 1765004 w 4646427"/>
              <a:gd name="connsiteY14" fmla="*/ 1669312 h 6772940"/>
              <a:gd name="connsiteX15" fmla="*/ 1711841 w 4646427"/>
              <a:gd name="connsiteY15" fmla="*/ 1743740 h 6772940"/>
              <a:gd name="connsiteX16" fmla="*/ 2126511 w 4646427"/>
              <a:gd name="connsiteY16" fmla="*/ 2030819 h 6772940"/>
              <a:gd name="connsiteX17" fmla="*/ 3232297 w 4646427"/>
              <a:gd name="connsiteY17" fmla="*/ 2264735 h 6772940"/>
              <a:gd name="connsiteX18" fmla="*/ 3476846 w 4646427"/>
              <a:gd name="connsiteY18" fmla="*/ 2232837 h 6772940"/>
              <a:gd name="connsiteX19" fmla="*/ 3689497 w 4646427"/>
              <a:gd name="connsiteY19" fmla="*/ 2530549 h 6772940"/>
              <a:gd name="connsiteX20" fmla="*/ 3742660 w 4646427"/>
              <a:gd name="connsiteY20" fmla="*/ 2764465 h 6772940"/>
              <a:gd name="connsiteX21" fmla="*/ 4316818 w 4646427"/>
              <a:gd name="connsiteY21" fmla="*/ 3125972 h 6772940"/>
              <a:gd name="connsiteX22" fmla="*/ 4295553 w 4646427"/>
              <a:gd name="connsiteY22" fmla="*/ 3253563 h 6772940"/>
              <a:gd name="connsiteX23" fmla="*/ 4295553 w 4646427"/>
              <a:gd name="connsiteY23" fmla="*/ 3317358 h 6772940"/>
              <a:gd name="connsiteX24" fmla="*/ 4433776 w 4646427"/>
              <a:gd name="connsiteY24" fmla="*/ 3413051 h 6772940"/>
              <a:gd name="connsiteX25" fmla="*/ 4518837 w 4646427"/>
              <a:gd name="connsiteY25" fmla="*/ 3551274 h 6772940"/>
              <a:gd name="connsiteX26" fmla="*/ 4625162 w 4646427"/>
              <a:gd name="connsiteY26" fmla="*/ 3753293 h 6772940"/>
              <a:gd name="connsiteX27" fmla="*/ 4550734 w 4646427"/>
              <a:gd name="connsiteY27" fmla="*/ 4019107 h 6772940"/>
              <a:gd name="connsiteX28" fmla="*/ 4369981 w 4646427"/>
              <a:gd name="connsiteY28" fmla="*/ 3997842 h 6772940"/>
              <a:gd name="connsiteX29" fmla="*/ 3880883 w 4646427"/>
              <a:gd name="connsiteY29" fmla="*/ 4348716 h 6772940"/>
              <a:gd name="connsiteX30" fmla="*/ 3498111 w 4646427"/>
              <a:gd name="connsiteY30" fmla="*/ 4284921 h 6772940"/>
              <a:gd name="connsiteX31" fmla="*/ 3498111 w 4646427"/>
              <a:gd name="connsiteY31" fmla="*/ 4433777 h 6772940"/>
              <a:gd name="connsiteX32" fmla="*/ 3221665 w 4646427"/>
              <a:gd name="connsiteY32" fmla="*/ 4550735 h 6772940"/>
              <a:gd name="connsiteX33" fmla="*/ 3009013 w 4646427"/>
              <a:gd name="connsiteY33" fmla="*/ 4423144 h 6772940"/>
              <a:gd name="connsiteX34" fmla="*/ 2806995 w 4646427"/>
              <a:gd name="connsiteY34" fmla="*/ 4720856 h 6772940"/>
              <a:gd name="connsiteX35" fmla="*/ 2626241 w 4646427"/>
              <a:gd name="connsiteY35" fmla="*/ 4848447 h 6772940"/>
              <a:gd name="connsiteX36" fmla="*/ 2764465 w 4646427"/>
              <a:gd name="connsiteY36" fmla="*/ 5326912 h 6772940"/>
              <a:gd name="connsiteX37" fmla="*/ 2679404 w 4646427"/>
              <a:gd name="connsiteY37" fmla="*/ 5348177 h 6772940"/>
              <a:gd name="connsiteX38" fmla="*/ 2668772 w 4646427"/>
              <a:gd name="connsiteY38" fmla="*/ 5975498 h 6772940"/>
              <a:gd name="connsiteX39" fmla="*/ 2530548 w 4646427"/>
              <a:gd name="connsiteY39" fmla="*/ 6103088 h 6772940"/>
              <a:gd name="connsiteX40" fmla="*/ 3030279 w 4646427"/>
              <a:gd name="connsiteY40" fmla="*/ 6475228 h 6772940"/>
              <a:gd name="connsiteX41" fmla="*/ 2881423 w 4646427"/>
              <a:gd name="connsiteY41" fmla="*/ 6645349 h 6772940"/>
              <a:gd name="connsiteX42" fmla="*/ 3125972 w 4646427"/>
              <a:gd name="connsiteY42" fmla="*/ 6772940 h 6772940"/>
              <a:gd name="connsiteX43" fmla="*/ 4646427 w 4646427"/>
              <a:gd name="connsiteY43" fmla="*/ 6772940 h 6772940"/>
              <a:gd name="connsiteX44" fmla="*/ 4635795 w 4646427"/>
              <a:gd name="connsiteY44" fmla="*/ 42530 h 6772940"/>
              <a:gd name="connsiteX45" fmla="*/ 0 w 4646427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52893 w 4657060"/>
              <a:gd name="connsiteY4" fmla="*/ 648586 h 6772940"/>
              <a:gd name="connsiteX5" fmla="*/ 723013 w 4657060"/>
              <a:gd name="connsiteY5" fmla="*/ 69111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84251 w 4657060"/>
              <a:gd name="connsiteY10" fmla="*/ 1137684 h 6772940"/>
              <a:gd name="connsiteX11" fmla="*/ 1786269 w 4657060"/>
              <a:gd name="connsiteY11" fmla="*/ 1137684 h 6772940"/>
              <a:gd name="connsiteX12" fmla="*/ 1871330 w 4657060"/>
              <a:gd name="connsiteY12" fmla="*/ 1541721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11841 w 4657060"/>
              <a:gd name="connsiteY15" fmla="*/ 1743740 h 6772940"/>
              <a:gd name="connsiteX16" fmla="*/ 2126511 w 4657060"/>
              <a:gd name="connsiteY16" fmla="*/ 2030819 h 6772940"/>
              <a:gd name="connsiteX17" fmla="*/ 3232297 w 4657060"/>
              <a:gd name="connsiteY17" fmla="*/ 2264735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723013 w 4657060"/>
              <a:gd name="connsiteY5" fmla="*/ 69111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84251 w 4657060"/>
              <a:gd name="connsiteY10" fmla="*/ 1137684 h 6772940"/>
              <a:gd name="connsiteX11" fmla="*/ 1786269 w 4657060"/>
              <a:gd name="connsiteY11" fmla="*/ 1137684 h 6772940"/>
              <a:gd name="connsiteX12" fmla="*/ 1871330 w 4657060"/>
              <a:gd name="connsiteY12" fmla="*/ 1541721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11841 w 4657060"/>
              <a:gd name="connsiteY15" fmla="*/ 1743740 h 6772940"/>
              <a:gd name="connsiteX16" fmla="*/ 2126511 w 4657060"/>
              <a:gd name="connsiteY16" fmla="*/ 2030819 h 6772940"/>
              <a:gd name="connsiteX17" fmla="*/ 3232297 w 4657060"/>
              <a:gd name="connsiteY17" fmla="*/ 2264735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84251 w 4657060"/>
              <a:gd name="connsiteY10" fmla="*/ 1137684 h 6772940"/>
              <a:gd name="connsiteX11" fmla="*/ 1786269 w 4657060"/>
              <a:gd name="connsiteY11" fmla="*/ 1137684 h 6772940"/>
              <a:gd name="connsiteX12" fmla="*/ 1871330 w 4657060"/>
              <a:gd name="connsiteY12" fmla="*/ 1541721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11841 w 4657060"/>
              <a:gd name="connsiteY15" fmla="*/ 1743740 h 6772940"/>
              <a:gd name="connsiteX16" fmla="*/ 2126511 w 4657060"/>
              <a:gd name="connsiteY16" fmla="*/ 2030819 h 6772940"/>
              <a:gd name="connsiteX17" fmla="*/ 3232297 w 4657060"/>
              <a:gd name="connsiteY17" fmla="*/ 2264735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786269 w 4657060"/>
              <a:gd name="connsiteY11" fmla="*/ 1137684 h 6772940"/>
              <a:gd name="connsiteX12" fmla="*/ 1871330 w 4657060"/>
              <a:gd name="connsiteY12" fmla="*/ 1541721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11841 w 4657060"/>
              <a:gd name="connsiteY15" fmla="*/ 1743740 h 6772940"/>
              <a:gd name="connsiteX16" fmla="*/ 2126511 w 4657060"/>
              <a:gd name="connsiteY16" fmla="*/ 2030819 h 6772940"/>
              <a:gd name="connsiteX17" fmla="*/ 3232297 w 4657060"/>
              <a:gd name="connsiteY17" fmla="*/ 2264735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71330 w 4657060"/>
              <a:gd name="connsiteY12" fmla="*/ 1541721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11841 w 4657060"/>
              <a:gd name="connsiteY15" fmla="*/ 1743740 h 6772940"/>
              <a:gd name="connsiteX16" fmla="*/ 2126511 w 4657060"/>
              <a:gd name="connsiteY16" fmla="*/ 2030819 h 6772940"/>
              <a:gd name="connsiteX17" fmla="*/ 3232297 w 4657060"/>
              <a:gd name="connsiteY17" fmla="*/ 2264735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71330 w 4657060"/>
              <a:gd name="connsiteY12" fmla="*/ 1541721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11841 w 4657060"/>
              <a:gd name="connsiteY15" fmla="*/ 1743740 h 6772940"/>
              <a:gd name="connsiteX16" fmla="*/ 2101283 w 4657060"/>
              <a:gd name="connsiteY16" fmla="*/ 2132856 h 6772940"/>
              <a:gd name="connsiteX17" fmla="*/ 3232297 w 4657060"/>
              <a:gd name="connsiteY17" fmla="*/ 2264735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71330 w 4657060"/>
              <a:gd name="connsiteY12" fmla="*/ 1541721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41243 w 4657060"/>
              <a:gd name="connsiteY15" fmla="*/ 1844824 h 6772940"/>
              <a:gd name="connsiteX16" fmla="*/ 2101283 w 4657060"/>
              <a:gd name="connsiteY16" fmla="*/ 2132856 h 6772940"/>
              <a:gd name="connsiteX17" fmla="*/ 3232297 w 4657060"/>
              <a:gd name="connsiteY17" fmla="*/ 2264735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13251 w 4657060"/>
              <a:gd name="connsiteY12" fmla="*/ 1412776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41243 w 4657060"/>
              <a:gd name="connsiteY15" fmla="*/ 1844824 h 6772940"/>
              <a:gd name="connsiteX16" fmla="*/ 2101283 w 4657060"/>
              <a:gd name="connsiteY16" fmla="*/ 2132856 h 6772940"/>
              <a:gd name="connsiteX17" fmla="*/ 3232297 w 4657060"/>
              <a:gd name="connsiteY17" fmla="*/ 2264735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13251 w 4657060"/>
              <a:gd name="connsiteY12" fmla="*/ 1412776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41243 w 4657060"/>
              <a:gd name="connsiteY15" fmla="*/ 1844824 h 6772940"/>
              <a:gd name="connsiteX16" fmla="*/ 2101283 w 4657060"/>
              <a:gd name="connsiteY16" fmla="*/ 2132856 h 6772940"/>
              <a:gd name="connsiteX17" fmla="*/ 3181403 w 4657060"/>
              <a:gd name="connsiteY17" fmla="*/ 2348880 h 6772940"/>
              <a:gd name="connsiteX18" fmla="*/ 3476846 w 4657060"/>
              <a:gd name="connsiteY18" fmla="*/ 2232837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13251 w 4657060"/>
              <a:gd name="connsiteY12" fmla="*/ 1412776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41243 w 4657060"/>
              <a:gd name="connsiteY15" fmla="*/ 1844824 h 6772940"/>
              <a:gd name="connsiteX16" fmla="*/ 2101283 w 4657060"/>
              <a:gd name="connsiteY16" fmla="*/ 2132856 h 6772940"/>
              <a:gd name="connsiteX17" fmla="*/ 3181403 w 4657060"/>
              <a:gd name="connsiteY17" fmla="*/ 2348880 h 6772940"/>
              <a:gd name="connsiteX18" fmla="*/ 3397427 w 4657060"/>
              <a:gd name="connsiteY18" fmla="*/ 2276872 h 6772940"/>
              <a:gd name="connsiteX19" fmla="*/ 3689497 w 4657060"/>
              <a:gd name="connsiteY19" fmla="*/ 2530549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13251 w 4657060"/>
              <a:gd name="connsiteY12" fmla="*/ 1412776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41243 w 4657060"/>
              <a:gd name="connsiteY15" fmla="*/ 1844824 h 6772940"/>
              <a:gd name="connsiteX16" fmla="*/ 2101283 w 4657060"/>
              <a:gd name="connsiteY16" fmla="*/ 2132856 h 6772940"/>
              <a:gd name="connsiteX17" fmla="*/ 3181403 w 4657060"/>
              <a:gd name="connsiteY17" fmla="*/ 2348880 h 6772940"/>
              <a:gd name="connsiteX18" fmla="*/ 3397427 w 4657060"/>
              <a:gd name="connsiteY18" fmla="*/ 2276872 h 6772940"/>
              <a:gd name="connsiteX19" fmla="*/ 3685459 w 4657060"/>
              <a:gd name="connsiteY19" fmla="*/ 2492896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13251 w 4657060"/>
              <a:gd name="connsiteY12" fmla="*/ 1412776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41243 w 4657060"/>
              <a:gd name="connsiteY15" fmla="*/ 1844824 h 6772940"/>
              <a:gd name="connsiteX16" fmla="*/ 2101283 w 4657060"/>
              <a:gd name="connsiteY16" fmla="*/ 2132856 h 6772940"/>
              <a:gd name="connsiteX17" fmla="*/ 3181403 w 4657060"/>
              <a:gd name="connsiteY17" fmla="*/ 2348880 h 6772940"/>
              <a:gd name="connsiteX18" fmla="*/ 3397427 w 4657060"/>
              <a:gd name="connsiteY18" fmla="*/ 2276872 h 6772940"/>
              <a:gd name="connsiteX19" fmla="*/ 3613451 w 4657060"/>
              <a:gd name="connsiteY19" fmla="*/ 2564904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13251 w 4657060"/>
              <a:gd name="connsiteY12" fmla="*/ 1412776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41243 w 4657060"/>
              <a:gd name="connsiteY15" fmla="*/ 1844824 h 6772940"/>
              <a:gd name="connsiteX16" fmla="*/ 2101283 w 4657060"/>
              <a:gd name="connsiteY16" fmla="*/ 2132856 h 6772940"/>
              <a:gd name="connsiteX17" fmla="*/ 3181403 w 4657060"/>
              <a:gd name="connsiteY17" fmla="*/ 2348880 h 6772940"/>
              <a:gd name="connsiteX18" fmla="*/ 3397427 w 4657060"/>
              <a:gd name="connsiteY18" fmla="*/ 2348880 h 6772940"/>
              <a:gd name="connsiteX19" fmla="*/ 3613451 w 4657060"/>
              <a:gd name="connsiteY19" fmla="*/ 2564904 h 6772940"/>
              <a:gd name="connsiteX20" fmla="*/ 3742660 w 4657060"/>
              <a:gd name="connsiteY20" fmla="*/ 2764465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57060"/>
              <a:gd name="connsiteY0" fmla="*/ 0 h 6772940"/>
              <a:gd name="connsiteX1" fmla="*/ 85060 w 4657060"/>
              <a:gd name="connsiteY1" fmla="*/ 188640 h 6772940"/>
              <a:gd name="connsiteX2" fmla="*/ 373092 w 4657060"/>
              <a:gd name="connsiteY2" fmla="*/ 188640 h 6772940"/>
              <a:gd name="connsiteX3" fmla="*/ 517108 w 4657060"/>
              <a:gd name="connsiteY3" fmla="*/ 476672 h 6772940"/>
              <a:gd name="connsiteX4" fmla="*/ 589115 w 4657060"/>
              <a:gd name="connsiteY4" fmla="*/ 620688 h 6772940"/>
              <a:gd name="connsiteX5" fmla="*/ 661123 w 4657060"/>
              <a:gd name="connsiteY5" fmla="*/ 692696 h 6772940"/>
              <a:gd name="connsiteX6" fmla="*/ 733646 w 4657060"/>
              <a:gd name="connsiteY6" fmla="*/ 871870 h 6772940"/>
              <a:gd name="connsiteX7" fmla="*/ 1190846 w 4657060"/>
              <a:gd name="connsiteY7" fmla="*/ 893135 h 6772940"/>
              <a:gd name="connsiteX8" fmla="*/ 1414130 w 4657060"/>
              <a:gd name="connsiteY8" fmla="*/ 882502 h 6772940"/>
              <a:gd name="connsiteX9" fmla="*/ 1562986 w 4657060"/>
              <a:gd name="connsiteY9" fmla="*/ 914400 h 6772940"/>
              <a:gd name="connsiteX10" fmla="*/ 1597227 w 4657060"/>
              <a:gd name="connsiteY10" fmla="*/ 1124744 h 6772940"/>
              <a:gd name="connsiteX11" fmla="*/ 1813251 w 4657060"/>
              <a:gd name="connsiteY11" fmla="*/ 1196752 h 6772940"/>
              <a:gd name="connsiteX12" fmla="*/ 1813251 w 4657060"/>
              <a:gd name="connsiteY12" fmla="*/ 1412776 h 6772940"/>
              <a:gd name="connsiteX13" fmla="*/ 1733107 w 4657060"/>
              <a:gd name="connsiteY13" fmla="*/ 1531088 h 6772940"/>
              <a:gd name="connsiteX14" fmla="*/ 1765004 w 4657060"/>
              <a:gd name="connsiteY14" fmla="*/ 1669312 h 6772940"/>
              <a:gd name="connsiteX15" fmla="*/ 1741243 w 4657060"/>
              <a:gd name="connsiteY15" fmla="*/ 1844824 h 6772940"/>
              <a:gd name="connsiteX16" fmla="*/ 2101283 w 4657060"/>
              <a:gd name="connsiteY16" fmla="*/ 2132856 h 6772940"/>
              <a:gd name="connsiteX17" fmla="*/ 3181403 w 4657060"/>
              <a:gd name="connsiteY17" fmla="*/ 2348880 h 6772940"/>
              <a:gd name="connsiteX18" fmla="*/ 3397427 w 4657060"/>
              <a:gd name="connsiteY18" fmla="*/ 2348880 h 6772940"/>
              <a:gd name="connsiteX19" fmla="*/ 3613451 w 4657060"/>
              <a:gd name="connsiteY19" fmla="*/ 2564904 h 6772940"/>
              <a:gd name="connsiteX20" fmla="*/ 3685459 w 4657060"/>
              <a:gd name="connsiteY20" fmla="*/ 2852936 h 6772940"/>
              <a:gd name="connsiteX21" fmla="*/ 4316818 w 4657060"/>
              <a:gd name="connsiteY21" fmla="*/ 3125972 h 6772940"/>
              <a:gd name="connsiteX22" fmla="*/ 4295553 w 4657060"/>
              <a:gd name="connsiteY22" fmla="*/ 3253563 h 6772940"/>
              <a:gd name="connsiteX23" fmla="*/ 4295553 w 4657060"/>
              <a:gd name="connsiteY23" fmla="*/ 3317358 h 6772940"/>
              <a:gd name="connsiteX24" fmla="*/ 4433776 w 4657060"/>
              <a:gd name="connsiteY24" fmla="*/ 3413051 h 6772940"/>
              <a:gd name="connsiteX25" fmla="*/ 4518837 w 4657060"/>
              <a:gd name="connsiteY25" fmla="*/ 3551274 h 6772940"/>
              <a:gd name="connsiteX26" fmla="*/ 4625162 w 4657060"/>
              <a:gd name="connsiteY26" fmla="*/ 3753293 h 6772940"/>
              <a:gd name="connsiteX27" fmla="*/ 4550734 w 4657060"/>
              <a:gd name="connsiteY27" fmla="*/ 4019107 h 6772940"/>
              <a:gd name="connsiteX28" fmla="*/ 4369981 w 4657060"/>
              <a:gd name="connsiteY28" fmla="*/ 3997842 h 6772940"/>
              <a:gd name="connsiteX29" fmla="*/ 3880883 w 4657060"/>
              <a:gd name="connsiteY29" fmla="*/ 4348716 h 6772940"/>
              <a:gd name="connsiteX30" fmla="*/ 3498111 w 4657060"/>
              <a:gd name="connsiteY30" fmla="*/ 4284921 h 6772940"/>
              <a:gd name="connsiteX31" fmla="*/ 3498111 w 4657060"/>
              <a:gd name="connsiteY31" fmla="*/ 4433777 h 6772940"/>
              <a:gd name="connsiteX32" fmla="*/ 3221665 w 4657060"/>
              <a:gd name="connsiteY32" fmla="*/ 4550735 h 6772940"/>
              <a:gd name="connsiteX33" fmla="*/ 3009013 w 4657060"/>
              <a:gd name="connsiteY33" fmla="*/ 4423144 h 6772940"/>
              <a:gd name="connsiteX34" fmla="*/ 2806995 w 4657060"/>
              <a:gd name="connsiteY34" fmla="*/ 4720856 h 6772940"/>
              <a:gd name="connsiteX35" fmla="*/ 2626241 w 4657060"/>
              <a:gd name="connsiteY35" fmla="*/ 4848447 h 6772940"/>
              <a:gd name="connsiteX36" fmla="*/ 2764465 w 4657060"/>
              <a:gd name="connsiteY36" fmla="*/ 5326912 h 6772940"/>
              <a:gd name="connsiteX37" fmla="*/ 2679404 w 4657060"/>
              <a:gd name="connsiteY37" fmla="*/ 5348177 h 6772940"/>
              <a:gd name="connsiteX38" fmla="*/ 2668772 w 4657060"/>
              <a:gd name="connsiteY38" fmla="*/ 5975498 h 6772940"/>
              <a:gd name="connsiteX39" fmla="*/ 2530548 w 4657060"/>
              <a:gd name="connsiteY39" fmla="*/ 6103088 h 6772940"/>
              <a:gd name="connsiteX40" fmla="*/ 3030279 w 4657060"/>
              <a:gd name="connsiteY40" fmla="*/ 6475228 h 6772940"/>
              <a:gd name="connsiteX41" fmla="*/ 2881423 w 4657060"/>
              <a:gd name="connsiteY41" fmla="*/ 6645349 h 6772940"/>
              <a:gd name="connsiteX42" fmla="*/ 3125972 w 4657060"/>
              <a:gd name="connsiteY42" fmla="*/ 6772940 h 6772940"/>
              <a:gd name="connsiteX43" fmla="*/ 4646427 w 4657060"/>
              <a:gd name="connsiteY43" fmla="*/ 6772940 h 6772940"/>
              <a:gd name="connsiteX44" fmla="*/ 4657060 w 4657060"/>
              <a:gd name="connsiteY44" fmla="*/ 0 h 6772940"/>
              <a:gd name="connsiteX45" fmla="*/ 0 w 4657060"/>
              <a:gd name="connsiteY45" fmla="*/ 0 h 6772940"/>
              <a:gd name="connsiteX0" fmla="*/ 0 w 4660603"/>
              <a:gd name="connsiteY0" fmla="*/ 0 h 6858000"/>
              <a:gd name="connsiteX1" fmla="*/ 85060 w 4660603"/>
              <a:gd name="connsiteY1" fmla="*/ 188640 h 6858000"/>
              <a:gd name="connsiteX2" fmla="*/ 373092 w 4660603"/>
              <a:gd name="connsiteY2" fmla="*/ 188640 h 6858000"/>
              <a:gd name="connsiteX3" fmla="*/ 517108 w 4660603"/>
              <a:gd name="connsiteY3" fmla="*/ 476672 h 6858000"/>
              <a:gd name="connsiteX4" fmla="*/ 589115 w 4660603"/>
              <a:gd name="connsiteY4" fmla="*/ 620688 h 6858000"/>
              <a:gd name="connsiteX5" fmla="*/ 661123 w 4660603"/>
              <a:gd name="connsiteY5" fmla="*/ 692696 h 6858000"/>
              <a:gd name="connsiteX6" fmla="*/ 733646 w 4660603"/>
              <a:gd name="connsiteY6" fmla="*/ 871870 h 6858000"/>
              <a:gd name="connsiteX7" fmla="*/ 1190846 w 4660603"/>
              <a:gd name="connsiteY7" fmla="*/ 893135 h 6858000"/>
              <a:gd name="connsiteX8" fmla="*/ 1414130 w 4660603"/>
              <a:gd name="connsiteY8" fmla="*/ 882502 h 6858000"/>
              <a:gd name="connsiteX9" fmla="*/ 1562986 w 4660603"/>
              <a:gd name="connsiteY9" fmla="*/ 914400 h 6858000"/>
              <a:gd name="connsiteX10" fmla="*/ 1597227 w 4660603"/>
              <a:gd name="connsiteY10" fmla="*/ 1124744 h 6858000"/>
              <a:gd name="connsiteX11" fmla="*/ 1813251 w 4660603"/>
              <a:gd name="connsiteY11" fmla="*/ 1196752 h 6858000"/>
              <a:gd name="connsiteX12" fmla="*/ 1813251 w 4660603"/>
              <a:gd name="connsiteY12" fmla="*/ 1412776 h 6858000"/>
              <a:gd name="connsiteX13" fmla="*/ 1733107 w 4660603"/>
              <a:gd name="connsiteY13" fmla="*/ 1531088 h 6858000"/>
              <a:gd name="connsiteX14" fmla="*/ 1765004 w 4660603"/>
              <a:gd name="connsiteY14" fmla="*/ 1669312 h 6858000"/>
              <a:gd name="connsiteX15" fmla="*/ 1741243 w 4660603"/>
              <a:gd name="connsiteY15" fmla="*/ 1844824 h 6858000"/>
              <a:gd name="connsiteX16" fmla="*/ 2101283 w 4660603"/>
              <a:gd name="connsiteY16" fmla="*/ 2132856 h 6858000"/>
              <a:gd name="connsiteX17" fmla="*/ 3181403 w 4660603"/>
              <a:gd name="connsiteY17" fmla="*/ 2348880 h 6858000"/>
              <a:gd name="connsiteX18" fmla="*/ 3397427 w 4660603"/>
              <a:gd name="connsiteY18" fmla="*/ 2348880 h 6858000"/>
              <a:gd name="connsiteX19" fmla="*/ 3613451 w 4660603"/>
              <a:gd name="connsiteY19" fmla="*/ 2564904 h 6858000"/>
              <a:gd name="connsiteX20" fmla="*/ 3685459 w 4660603"/>
              <a:gd name="connsiteY20" fmla="*/ 2852936 h 6858000"/>
              <a:gd name="connsiteX21" fmla="*/ 4316818 w 4660603"/>
              <a:gd name="connsiteY21" fmla="*/ 3125972 h 6858000"/>
              <a:gd name="connsiteX22" fmla="*/ 4295553 w 4660603"/>
              <a:gd name="connsiteY22" fmla="*/ 3253563 h 6858000"/>
              <a:gd name="connsiteX23" fmla="*/ 4295553 w 4660603"/>
              <a:gd name="connsiteY23" fmla="*/ 3317358 h 6858000"/>
              <a:gd name="connsiteX24" fmla="*/ 4433776 w 4660603"/>
              <a:gd name="connsiteY24" fmla="*/ 3413051 h 6858000"/>
              <a:gd name="connsiteX25" fmla="*/ 4518837 w 4660603"/>
              <a:gd name="connsiteY25" fmla="*/ 3551274 h 6858000"/>
              <a:gd name="connsiteX26" fmla="*/ 4625162 w 4660603"/>
              <a:gd name="connsiteY26" fmla="*/ 3753293 h 6858000"/>
              <a:gd name="connsiteX27" fmla="*/ 4550734 w 4660603"/>
              <a:gd name="connsiteY27" fmla="*/ 4019107 h 6858000"/>
              <a:gd name="connsiteX28" fmla="*/ 4369981 w 4660603"/>
              <a:gd name="connsiteY28" fmla="*/ 3997842 h 6858000"/>
              <a:gd name="connsiteX29" fmla="*/ 3880883 w 4660603"/>
              <a:gd name="connsiteY29" fmla="*/ 4348716 h 6858000"/>
              <a:gd name="connsiteX30" fmla="*/ 3498111 w 4660603"/>
              <a:gd name="connsiteY30" fmla="*/ 4284921 h 6858000"/>
              <a:gd name="connsiteX31" fmla="*/ 3498111 w 4660603"/>
              <a:gd name="connsiteY31" fmla="*/ 4433777 h 6858000"/>
              <a:gd name="connsiteX32" fmla="*/ 3221665 w 4660603"/>
              <a:gd name="connsiteY32" fmla="*/ 4550735 h 6858000"/>
              <a:gd name="connsiteX33" fmla="*/ 3009013 w 4660603"/>
              <a:gd name="connsiteY33" fmla="*/ 4423144 h 6858000"/>
              <a:gd name="connsiteX34" fmla="*/ 2806995 w 4660603"/>
              <a:gd name="connsiteY34" fmla="*/ 4720856 h 6858000"/>
              <a:gd name="connsiteX35" fmla="*/ 2626241 w 4660603"/>
              <a:gd name="connsiteY35" fmla="*/ 4848447 h 6858000"/>
              <a:gd name="connsiteX36" fmla="*/ 2764465 w 4660603"/>
              <a:gd name="connsiteY36" fmla="*/ 5326912 h 6858000"/>
              <a:gd name="connsiteX37" fmla="*/ 2679404 w 4660603"/>
              <a:gd name="connsiteY37" fmla="*/ 5348177 h 6858000"/>
              <a:gd name="connsiteX38" fmla="*/ 2668772 w 4660603"/>
              <a:gd name="connsiteY38" fmla="*/ 5975498 h 6858000"/>
              <a:gd name="connsiteX39" fmla="*/ 2530548 w 4660603"/>
              <a:gd name="connsiteY39" fmla="*/ 6103088 h 6858000"/>
              <a:gd name="connsiteX40" fmla="*/ 3030279 w 4660603"/>
              <a:gd name="connsiteY40" fmla="*/ 6475228 h 6858000"/>
              <a:gd name="connsiteX41" fmla="*/ 2881423 w 4660603"/>
              <a:gd name="connsiteY41" fmla="*/ 6645349 h 6858000"/>
              <a:gd name="connsiteX42" fmla="*/ 3125972 w 4660603"/>
              <a:gd name="connsiteY42" fmla="*/ 6772940 h 6858000"/>
              <a:gd name="connsiteX43" fmla="*/ 4657059 w 4660603"/>
              <a:gd name="connsiteY43" fmla="*/ 6858000 h 6858000"/>
              <a:gd name="connsiteX44" fmla="*/ 4657060 w 4660603"/>
              <a:gd name="connsiteY44" fmla="*/ 0 h 6858000"/>
              <a:gd name="connsiteX45" fmla="*/ 0 w 4660603"/>
              <a:gd name="connsiteY45" fmla="*/ 0 h 6858000"/>
              <a:gd name="connsiteX0" fmla="*/ 0 w 4660603"/>
              <a:gd name="connsiteY0" fmla="*/ 0 h 6858000"/>
              <a:gd name="connsiteX1" fmla="*/ 85060 w 4660603"/>
              <a:gd name="connsiteY1" fmla="*/ 188640 h 6858000"/>
              <a:gd name="connsiteX2" fmla="*/ 373092 w 4660603"/>
              <a:gd name="connsiteY2" fmla="*/ 188640 h 6858000"/>
              <a:gd name="connsiteX3" fmla="*/ 517108 w 4660603"/>
              <a:gd name="connsiteY3" fmla="*/ 476672 h 6858000"/>
              <a:gd name="connsiteX4" fmla="*/ 589115 w 4660603"/>
              <a:gd name="connsiteY4" fmla="*/ 620688 h 6858000"/>
              <a:gd name="connsiteX5" fmla="*/ 661123 w 4660603"/>
              <a:gd name="connsiteY5" fmla="*/ 692696 h 6858000"/>
              <a:gd name="connsiteX6" fmla="*/ 733646 w 4660603"/>
              <a:gd name="connsiteY6" fmla="*/ 871870 h 6858000"/>
              <a:gd name="connsiteX7" fmla="*/ 1190846 w 4660603"/>
              <a:gd name="connsiteY7" fmla="*/ 893135 h 6858000"/>
              <a:gd name="connsiteX8" fmla="*/ 1414130 w 4660603"/>
              <a:gd name="connsiteY8" fmla="*/ 882502 h 6858000"/>
              <a:gd name="connsiteX9" fmla="*/ 1562986 w 4660603"/>
              <a:gd name="connsiteY9" fmla="*/ 914400 h 6858000"/>
              <a:gd name="connsiteX10" fmla="*/ 1597227 w 4660603"/>
              <a:gd name="connsiteY10" fmla="*/ 1124744 h 6858000"/>
              <a:gd name="connsiteX11" fmla="*/ 1813251 w 4660603"/>
              <a:gd name="connsiteY11" fmla="*/ 1196752 h 6858000"/>
              <a:gd name="connsiteX12" fmla="*/ 1813251 w 4660603"/>
              <a:gd name="connsiteY12" fmla="*/ 1412776 h 6858000"/>
              <a:gd name="connsiteX13" fmla="*/ 1733107 w 4660603"/>
              <a:gd name="connsiteY13" fmla="*/ 1531088 h 6858000"/>
              <a:gd name="connsiteX14" fmla="*/ 1765004 w 4660603"/>
              <a:gd name="connsiteY14" fmla="*/ 1669312 h 6858000"/>
              <a:gd name="connsiteX15" fmla="*/ 1741243 w 4660603"/>
              <a:gd name="connsiteY15" fmla="*/ 1844824 h 6858000"/>
              <a:gd name="connsiteX16" fmla="*/ 2101283 w 4660603"/>
              <a:gd name="connsiteY16" fmla="*/ 2132856 h 6858000"/>
              <a:gd name="connsiteX17" fmla="*/ 3181403 w 4660603"/>
              <a:gd name="connsiteY17" fmla="*/ 2348880 h 6858000"/>
              <a:gd name="connsiteX18" fmla="*/ 3397427 w 4660603"/>
              <a:gd name="connsiteY18" fmla="*/ 2348880 h 6858000"/>
              <a:gd name="connsiteX19" fmla="*/ 3613451 w 4660603"/>
              <a:gd name="connsiteY19" fmla="*/ 2564904 h 6858000"/>
              <a:gd name="connsiteX20" fmla="*/ 3685459 w 4660603"/>
              <a:gd name="connsiteY20" fmla="*/ 2852936 h 6858000"/>
              <a:gd name="connsiteX21" fmla="*/ 4316818 w 4660603"/>
              <a:gd name="connsiteY21" fmla="*/ 3125972 h 6858000"/>
              <a:gd name="connsiteX22" fmla="*/ 4295553 w 4660603"/>
              <a:gd name="connsiteY22" fmla="*/ 3253563 h 6858000"/>
              <a:gd name="connsiteX23" fmla="*/ 4295553 w 4660603"/>
              <a:gd name="connsiteY23" fmla="*/ 3317358 h 6858000"/>
              <a:gd name="connsiteX24" fmla="*/ 4433776 w 4660603"/>
              <a:gd name="connsiteY24" fmla="*/ 3413051 h 6858000"/>
              <a:gd name="connsiteX25" fmla="*/ 4518837 w 4660603"/>
              <a:gd name="connsiteY25" fmla="*/ 3551274 h 6858000"/>
              <a:gd name="connsiteX26" fmla="*/ 4625162 w 4660603"/>
              <a:gd name="connsiteY26" fmla="*/ 3753293 h 6858000"/>
              <a:gd name="connsiteX27" fmla="*/ 4550734 w 4660603"/>
              <a:gd name="connsiteY27" fmla="*/ 4019107 h 6858000"/>
              <a:gd name="connsiteX28" fmla="*/ 4369981 w 4660603"/>
              <a:gd name="connsiteY28" fmla="*/ 3997842 h 6858000"/>
              <a:gd name="connsiteX29" fmla="*/ 3880883 w 4660603"/>
              <a:gd name="connsiteY29" fmla="*/ 4348716 h 6858000"/>
              <a:gd name="connsiteX30" fmla="*/ 3498111 w 4660603"/>
              <a:gd name="connsiteY30" fmla="*/ 4284921 h 6858000"/>
              <a:gd name="connsiteX31" fmla="*/ 3498111 w 4660603"/>
              <a:gd name="connsiteY31" fmla="*/ 4433777 h 6858000"/>
              <a:gd name="connsiteX32" fmla="*/ 3221665 w 4660603"/>
              <a:gd name="connsiteY32" fmla="*/ 4550735 h 6858000"/>
              <a:gd name="connsiteX33" fmla="*/ 3009013 w 4660603"/>
              <a:gd name="connsiteY33" fmla="*/ 4423144 h 6858000"/>
              <a:gd name="connsiteX34" fmla="*/ 2806995 w 4660603"/>
              <a:gd name="connsiteY34" fmla="*/ 4720856 h 6858000"/>
              <a:gd name="connsiteX35" fmla="*/ 2626241 w 4660603"/>
              <a:gd name="connsiteY35" fmla="*/ 4848447 h 6858000"/>
              <a:gd name="connsiteX36" fmla="*/ 2764465 w 4660603"/>
              <a:gd name="connsiteY36" fmla="*/ 5326912 h 6858000"/>
              <a:gd name="connsiteX37" fmla="*/ 2679404 w 4660603"/>
              <a:gd name="connsiteY37" fmla="*/ 5348177 h 6858000"/>
              <a:gd name="connsiteX38" fmla="*/ 2668772 w 4660603"/>
              <a:gd name="connsiteY38" fmla="*/ 5975498 h 6858000"/>
              <a:gd name="connsiteX39" fmla="*/ 2530548 w 4660603"/>
              <a:gd name="connsiteY39" fmla="*/ 6103088 h 6858000"/>
              <a:gd name="connsiteX40" fmla="*/ 3030279 w 4660603"/>
              <a:gd name="connsiteY40" fmla="*/ 6475228 h 6858000"/>
              <a:gd name="connsiteX41" fmla="*/ 2881423 w 4660603"/>
              <a:gd name="connsiteY41" fmla="*/ 6645349 h 6858000"/>
              <a:gd name="connsiteX42" fmla="*/ 3181403 w 4660603"/>
              <a:gd name="connsiteY42" fmla="*/ 6858000 h 6858000"/>
              <a:gd name="connsiteX43" fmla="*/ 4657059 w 4660603"/>
              <a:gd name="connsiteY43" fmla="*/ 6858000 h 6858000"/>
              <a:gd name="connsiteX44" fmla="*/ 4657060 w 4660603"/>
              <a:gd name="connsiteY44" fmla="*/ 0 h 6858000"/>
              <a:gd name="connsiteX45" fmla="*/ 0 w 4660603"/>
              <a:gd name="connsiteY45" fmla="*/ 0 h 6858000"/>
              <a:gd name="connsiteX0" fmla="*/ 0 w 4660603"/>
              <a:gd name="connsiteY0" fmla="*/ 0 h 6858000"/>
              <a:gd name="connsiteX1" fmla="*/ 85060 w 4660603"/>
              <a:gd name="connsiteY1" fmla="*/ 188640 h 6858000"/>
              <a:gd name="connsiteX2" fmla="*/ 373092 w 4660603"/>
              <a:gd name="connsiteY2" fmla="*/ 188640 h 6858000"/>
              <a:gd name="connsiteX3" fmla="*/ 517108 w 4660603"/>
              <a:gd name="connsiteY3" fmla="*/ 476672 h 6858000"/>
              <a:gd name="connsiteX4" fmla="*/ 589115 w 4660603"/>
              <a:gd name="connsiteY4" fmla="*/ 620688 h 6858000"/>
              <a:gd name="connsiteX5" fmla="*/ 661123 w 4660603"/>
              <a:gd name="connsiteY5" fmla="*/ 692696 h 6858000"/>
              <a:gd name="connsiteX6" fmla="*/ 733646 w 4660603"/>
              <a:gd name="connsiteY6" fmla="*/ 871870 h 6858000"/>
              <a:gd name="connsiteX7" fmla="*/ 1190846 w 4660603"/>
              <a:gd name="connsiteY7" fmla="*/ 893135 h 6858000"/>
              <a:gd name="connsiteX8" fmla="*/ 1414130 w 4660603"/>
              <a:gd name="connsiteY8" fmla="*/ 882502 h 6858000"/>
              <a:gd name="connsiteX9" fmla="*/ 1562986 w 4660603"/>
              <a:gd name="connsiteY9" fmla="*/ 914400 h 6858000"/>
              <a:gd name="connsiteX10" fmla="*/ 1597227 w 4660603"/>
              <a:gd name="connsiteY10" fmla="*/ 1124744 h 6858000"/>
              <a:gd name="connsiteX11" fmla="*/ 1813251 w 4660603"/>
              <a:gd name="connsiteY11" fmla="*/ 1196752 h 6858000"/>
              <a:gd name="connsiteX12" fmla="*/ 1813251 w 4660603"/>
              <a:gd name="connsiteY12" fmla="*/ 1412776 h 6858000"/>
              <a:gd name="connsiteX13" fmla="*/ 1733107 w 4660603"/>
              <a:gd name="connsiteY13" fmla="*/ 1531088 h 6858000"/>
              <a:gd name="connsiteX14" fmla="*/ 1765004 w 4660603"/>
              <a:gd name="connsiteY14" fmla="*/ 1669312 h 6858000"/>
              <a:gd name="connsiteX15" fmla="*/ 1741243 w 4660603"/>
              <a:gd name="connsiteY15" fmla="*/ 1844824 h 6858000"/>
              <a:gd name="connsiteX16" fmla="*/ 2101283 w 4660603"/>
              <a:gd name="connsiteY16" fmla="*/ 2132856 h 6858000"/>
              <a:gd name="connsiteX17" fmla="*/ 3181403 w 4660603"/>
              <a:gd name="connsiteY17" fmla="*/ 2348880 h 6858000"/>
              <a:gd name="connsiteX18" fmla="*/ 3397427 w 4660603"/>
              <a:gd name="connsiteY18" fmla="*/ 2348880 h 6858000"/>
              <a:gd name="connsiteX19" fmla="*/ 3613451 w 4660603"/>
              <a:gd name="connsiteY19" fmla="*/ 2564904 h 6858000"/>
              <a:gd name="connsiteX20" fmla="*/ 3685459 w 4660603"/>
              <a:gd name="connsiteY20" fmla="*/ 2852936 h 6858000"/>
              <a:gd name="connsiteX21" fmla="*/ 4316818 w 4660603"/>
              <a:gd name="connsiteY21" fmla="*/ 3125972 h 6858000"/>
              <a:gd name="connsiteX22" fmla="*/ 4295553 w 4660603"/>
              <a:gd name="connsiteY22" fmla="*/ 3253563 h 6858000"/>
              <a:gd name="connsiteX23" fmla="*/ 4261523 w 4660603"/>
              <a:gd name="connsiteY23" fmla="*/ 3356992 h 6858000"/>
              <a:gd name="connsiteX24" fmla="*/ 4433776 w 4660603"/>
              <a:gd name="connsiteY24" fmla="*/ 3413051 h 6858000"/>
              <a:gd name="connsiteX25" fmla="*/ 4518837 w 4660603"/>
              <a:gd name="connsiteY25" fmla="*/ 3551274 h 6858000"/>
              <a:gd name="connsiteX26" fmla="*/ 4625162 w 4660603"/>
              <a:gd name="connsiteY26" fmla="*/ 3753293 h 6858000"/>
              <a:gd name="connsiteX27" fmla="*/ 4550734 w 4660603"/>
              <a:gd name="connsiteY27" fmla="*/ 4019107 h 6858000"/>
              <a:gd name="connsiteX28" fmla="*/ 4369981 w 4660603"/>
              <a:gd name="connsiteY28" fmla="*/ 3997842 h 6858000"/>
              <a:gd name="connsiteX29" fmla="*/ 3880883 w 4660603"/>
              <a:gd name="connsiteY29" fmla="*/ 4348716 h 6858000"/>
              <a:gd name="connsiteX30" fmla="*/ 3498111 w 4660603"/>
              <a:gd name="connsiteY30" fmla="*/ 4284921 h 6858000"/>
              <a:gd name="connsiteX31" fmla="*/ 3498111 w 4660603"/>
              <a:gd name="connsiteY31" fmla="*/ 4433777 h 6858000"/>
              <a:gd name="connsiteX32" fmla="*/ 3221665 w 4660603"/>
              <a:gd name="connsiteY32" fmla="*/ 4550735 h 6858000"/>
              <a:gd name="connsiteX33" fmla="*/ 3009013 w 4660603"/>
              <a:gd name="connsiteY33" fmla="*/ 4423144 h 6858000"/>
              <a:gd name="connsiteX34" fmla="*/ 2806995 w 4660603"/>
              <a:gd name="connsiteY34" fmla="*/ 4720856 h 6858000"/>
              <a:gd name="connsiteX35" fmla="*/ 2626241 w 4660603"/>
              <a:gd name="connsiteY35" fmla="*/ 4848447 h 6858000"/>
              <a:gd name="connsiteX36" fmla="*/ 2764465 w 4660603"/>
              <a:gd name="connsiteY36" fmla="*/ 5326912 h 6858000"/>
              <a:gd name="connsiteX37" fmla="*/ 2679404 w 4660603"/>
              <a:gd name="connsiteY37" fmla="*/ 5348177 h 6858000"/>
              <a:gd name="connsiteX38" fmla="*/ 2668772 w 4660603"/>
              <a:gd name="connsiteY38" fmla="*/ 5975498 h 6858000"/>
              <a:gd name="connsiteX39" fmla="*/ 2530548 w 4660603"/>
              <a:gd name="connsiteY39" fmla="*/ 6103088 h 6858000"/>
              <a:gd name="connsiteX40" fmla="*/ 3030279 w 4660603"/>
              <a:gd name="connsiteY40" fmla="*/ 6475228 h 6858000"/>
              <a:gd name="connsiteX41" fmla="*/ 2881423 w 4660603"/>
              <a:gd name="connsiteY41" fmla="*/ 6645349 h 6858000"/>
              <a:gd name="connsiteX42" fmla="*/ 3181403 w 4660603"/>
              <a:gd name="connsiteY42" fmla="*/ 6858000 h 6858000"/>
              <a:gd name="connsiteX43" fmla="*/ 4657059 w 4660603"/>
              <a:gd name="connsiteY43" fmla="*/ 6858000 h 6858000"/>
              <a:gd name="connsiteX44" fmla="*/ 4657060 w 4660603"/>
              <a:gd name="connsiteY44" fmla="*/ 0 h 6858000"/>
              <a:gd name="connsiteX45" fmla="*/ 0 w 4660603"/>
              <a:gd name="connsiteY45" fmla="*/ 0 h 6858000"/>
              <a:gd name="connsiteX0" fmla="*/ 0 w 4719560"/>
              <a:gd name="connsiteY0" fmla="*/ 0 h 6858000"/>
              <a:gd name="connsiteX1" fmla="*/ 144017 w 4719560"/>
              <a:gd name="connsiteY1" fmla="*/ 188640 h 6858000"/>
              <a:gd name="connsiteX2" fmla="*/ 432049 w 4719560"/>
              <a:gd name="connsiteY2" fmla="*/ 188640 h 6858000"/>
              <a:gd name="connsiteX3" fmla="*/ 576065 w 4719560"/>
              <a:gd name="connsiteY3" fmla="*/ 476672 h 6858000"/>
              <a:gd name="connsiteX4" fmla="*/ 648072 w 4719560"/>
              <a:gd name="connsiteY4" fmla="*/ 620688 h 6858000"/>
              <a:gd name="connsiteX5" fmla="*/ 720080 w 4719560"/>
              <a:gd name="connsiteY5" fmla="*/ 692696 h 6858000"/>
              <a:gd name="connsiteX6" fmla="*/ 792603 w 4719560"/>
              <a:gd name="connsiteY6" fmla="*/ 871870 h 6858000"/>
              <a:gd name="connsiteX7" fmla="*/ 1249803 w 4719560"/>
              <a:gd name="connsiteY7" fmla="*/ 893135 h 6858000"/>
              <a:gd name="connsiteX8" fmla="*/ 1473087 w 4719560"/>
              <a:gd name="connsiteY8" fmla="*/ 882502 h 6858000"/>
              <a:gd name="connsiteX9" fmla="*/ 1621943 w 4719560"/>
              <a:gd name="connsiteY9" fmla="*/ 914400 h 6858000"/>
              <a:gd name="connsiteX10" fmla="*/ 1656184 w 4719560"/>
              <a:gd name="connsiteY10" fmla="*/ 1124744 h 6858000"/>
              <a:gd name="connsiteX11" fmla="*/ 1872208 w 4719560"/>
              <a:gd name="connsiteY11" fmla="*/ 1196752 h 6858000"/>
              <a:gd name="connsiteX12" fmla="*/ 1872208 w 4719560"/>
              <a:gd name="connsiteY12" fmla="*/ 1412776 h 6858000"/>
              <a:gd name="connsiteX13" fmla="*/ 1792064 w 4719560"/>
              <a:gd name="connsiteY13" fmla="*/ 1531088 h 6858000"/>
              <a:gd name="connsiteX14" fmla="*/ 1823961 w 4719560"/>
              <a:gd name="connsiteY14" fmla="*/ 1669312 h 6858000"/>
              <a:gd name="connsiteX15" fmla="*/ 1800200 w 4719560"/>
              <a:gd name="connsiteY15" fmla="*/ 1844824 h 6858000"/>
              <a:gd name="connsiteX16" fmla="*/ 2160240 w 4719560"/>
              <a:gd name="connsiteY16" fmla="*/ 2132856 h 6858000"/>
              <a:gd name="connsiteX17" fmla="*/ 3240360 w 4719560"/>
              <a:gd name="connsiteY17" fmla="*/ 2348880 h 6858000"/>
              <a:gd name="connsiteX18" fmla="*/ 3456384 w 4719560"/>
              <a:gd name="connsiteY18" fmla="*/ 2348880 h 6858000"/>
              <a:gd name="connsiteX19" fmla="*/ 3672408 w 4719560"/>
              <a:gd name="connsiteY19" fmla="*/ 2564904 h 6858000"/>
              <a:gd name="connsiteX20" fmla="*/ 3744416 w 4719560"/>
              <a:gd name="connsiteY20" fmla="*/ 2852936 h 6858000"/>
              <a:gd name="connsiteX21" fmla="*/ 4375775 w 4719560"/>
              <a:gd name="connsiteY21" fmla="*/ 3125972 h 6858000"/>
              <a:gd name="connsiteX22" fmla="*/ 4354510 w 4719560"/>
              <a:gd name="connsiteY22" fmla="*/ 3253563 h 6858000"/>
              <a:gd name="connsiteX23" fmla="*/ 4320480 w 4719560"/>
              <a:gd name="connsiteY23" fmla="*/ 3356992 h 6858000"/>
              <a:gd name="connsiteX24" fmla="*/ 4492733 w 4719560"/>
              <a:gd name="connsiteY24" fmla="*/ 3413051 h 6858000"/>
              <a:gd name="connsiteX25" fmla="*/ 4577794 w 4719560"/>
              <a:gd name="connsiteY25" fmla="*/ 3551274 h 6858000"/>
              <a:gd name="connsiteX26" fmla="*/ 4684119 w 4719560"/>
              <a:gd name="connsiteY26" fmla="*/ 3753293 h 6858000"/>
              <a:gd name="connsiteX27" fmla="*/ 4609691 w 4719560"/>
              <a:gd name="connsiteY27" fmla="*/ 4019107 h 6858000"/>
              <a:gd name="connsiteX28" fmla="*/ 4428938 w 4719560"/>
              <a:gd name="connsiteY28" fmla="*/ 3997842 h 6858000"/>
              <a:gd name="connsiteX29" fmla="*/ 3939840 w 4719560"/>
              <a:gd name="connsiteY29" fmla="*/ 4348716 h 6858000"/>
              <a:gd name="connsiteX30" fmla="*/ 3557068 w 4719560"/>
              <a:gd name="connsiteY30" fmla="*/ 4284921 h 6858000"/>
              <a:gd name="connsiteX31" fmla="*/ 3557068 w 4719560"/>
              <a:gd name="connsiteY31" fmla="*/ 4433777 h 6858000"/>
              <a:gd name="connsiteX32" fmla="*/ 3280622 w 4719560"/>
              <a:gd name="connsiteY32" fmla="*/ 4550735 h 6858000"/>
              <a:gd name="connsiteX33" fmla="*/ 3067970 w 4719560"/>
              <a:gd name="connsiteY33" fmla="*/ 4423144 h 6858000"/>
              <a:gd name="connsiteX34" fmla="*/ 2865952 w 4719560"/>
              <a:gd name="connsiteY34" fmla="*/ 4720856 h 6858000"/>
              <a:gd name="connsiteX35" fmla="*/ 2685198 w 4719560"/>
              <a:gd name="connsiteY35" fmla="*/ 4848447 h 6858000"/>
              <a:gd name="connsiteX36" fmla="*/ 2823422 w 4719560"/>
              <a:gd name="connsiteY36" fmla="*/ 5326912 h 6858000"/>
              <a:gd name="connsiteX37" fmla="*/ 2738361 w 4719560"/>
              <a:gd name="connsiteY37" fmla="*/ 5348177 h 6858000"/>
              <a:gd name="connsiteX38" fmla="*/ 2727729 w 4719560"/>
              <a:gd name="connsiteY38" fmla="*/ 5975498 h 6858000"/>
              <a:gd name="connsiteX39" fmla="*/ 2589505 w 4719560"/>
              <a:gd name="connsiteY39" fmla="*/ 6103088 h 6858000"/>
              <a:gd name="connsiteX40" fmla="*/ 3089236 w 4719560"/>
              <a:gd name="connsiteY40" fmla="*/ 6475228 h 6858000"/>
              <a:gd name="connsiteX41" fmla="*/ 2940380 w 4719560"/>
              <a:gd name="connsiteY41" fmla="*/ 6645349 h 6858000"/>
              <a:gd name="connsiteX42" fmla="*/ 3240360 w 4719560"/>
              <a:gd name="connsiteY42" fmla="*/ 6858000 h 6858000"/>
              <a:gd name="connsiteX43" fmla="*/ 4716016 w 4719560"/>
              <a:gd name="connsiteY43" fmla="*/ 6858000 h 6858000"/>
              <a:gd name="connsiteX44" fmla="*/ 4716017 w 4719560"/>
              <a:gd name="connsiteY44" fmla="*/ 0 h 6858000"/>
              <a:gd name="connsiteX45" fmla="*/ 0 w 4719560"/>
              <a:gd name="connsiteY45" fmla="*/ 0 h 6858000"/>
              <a:gd name="connsiteX0" fmla="*/ 0 w 4719560"/>
              <a:gd name="connsiteY0" fmla="*/ 0 h 6858000"/>
              <a:gd name="connsiteX1" fmla="*/ 144016 w 4719560"/>
              <a:gd name="connsiteY1" fmla="*/ 188640 h 6858000"/>
              <a:gd name="connsiteX2" fmla="*/ 432049 w 4719560"/>
              <a:gd name="connsiteY2" fmla="*/ 188640 h 6858000"/>
              <a:gd name="connsiteX3" fmla="*/ 576065 w 4719560"/>
              <a:gd name="connsiteY3" fmla="*/ 476672 h 6858000"/>
              <a:gd name="connsiteX4" fmla="*/ 648072 w 4719560"/>
              <a:gd name="connsiteY4" fmla="*/ 620688 h 6858000"/>
              <a:gd name="connsiteX5" fmla="*/ 720080 w 4719560"/>
              <a:gd name="connsiteY5" fmla="*/ 692696 h 6858000"/>
              <a:gd name="connsiteX6" fmla="*/ 792603 w 4719560"/>
              <a:gd name="connsiteY6" fmla="*/ 871870 h 6858000"/>
              <a:gd name="connsiteX7" fmla="*/ 1249803 w 4719560"/>
              <a:gd name="connsiteY7" fmla="*/ 893135 h 6858000"/>
              <a:gd name="connsiteX8" fmla="*/ 1473087 w 4719560"/>
              <a:gd name="connsiteY8" fmla="*/ 882502 h 6858000"/>
              <a:gd name="connsiteX9" fmla="*/ 1621943 w 4719560"/>
              <a:gd name="connsiteY9" fmla="*/ 914400 h 6858000"/>
              <a:gd name="connsiteX10" fmla="*/ 1656184 w 4719560"/>
              <a:gd name="connsiteY10" fmla="*/ 1124744 h 6858000"/>
              <a:gd name="connsiteX11" fmla="*/ 1872208 w 4719560"/>
              <a:gd name="connsiteY11" fmla="*/ 1196752 h 6858000"/>
              <a:gd name="connsiteX12" fmla="*/ 1872208 w 4719560"/>
              <a:gd name="connsiteY12" fmla="*/ 1412776 h 6858000"/>
              <a:gd name="connsiteX13" fmla="*/ 1792064 w 4719560"/>
              <a:gd name="connsiteY13" fmla="*/ 1531088 h 6858000"/>
              <a:gd name="connsiteX14" fmla="*/ 1823961 w 4719560"/>
              <a:gd name="connsiteY14" fmla="*/ 1669312 h 6858000"/>
              <a:gd name="connsiteX15" fmla="*/ 1800200 w 4719560"/>
              <a:gd name="connsiteY15" fmla="*/ 1844824 h 6858000"/>
              <a:gd name="connsiteX16" fmla="*/ 2160240 w 4719560"/>
              <a:gd name="connsiteY16" fmla="*/ 2132856 h 6858000"/>
              <a:gd name="connsiteX17" fmla="*/ 3240360 w 4719560"/>
              <a:gd name="connsiteY17" fmla="*/ 2348880 h 6858000"/>
              <a:gd name="connsiteX18" fmla="*/ 3456384 w 4719560"/>
              <a:gd name="connsiteY18" fmla="*/ 2348880 h 6858000"/>
              <a:gd name="connsiteX19" fmla="*/ 3672408 w 4719560"/>
              <a:gd name="connsiteY19" fmla="*/ 2564904 h 6858000"/>
              <a:gd name="connsiteX20" fmla="*/ 3744416 w 4719560"/>
              <a:gd name="connsiteY20" fmla="*/ 2852936 h 6858000"/>
              <a:gd name="connsiteX21" fmla="*/ 4375775 w 4719560"/>
              <a:gd name="connsiteY21" fmla="*/ 3125972 h 6858000"/>
              <a:gd name="connsiteX22" fmla="*/ 4354510 w 4719560"/>
              <a:gd name="connsiteY22" fmla="*/ 3253563 h 6858000"/>
              <a:gd name="connsiteX23" fmla="*/ 4320480 w 4719560"/>
              <a:gd name="connsiteY23" fmla="*/ 3356992 h 6858000"/>
              <a:gd name="connsiteX24" fmla="*/ 4492733 w 4719560"/>
              <a:gd name="connsiteY24" fmla="*/ 3413051 h 6858000"/>
              <a:gd name="connsiteX25" fmla="*/ 4577794 w 4719560"/>
              <a:gd name="connsiteY25" fmla="*/ 3551274 h 6858000"/>
              <a:gd name="connsiteX26" fmla="*/ 4684119 w 4719560"/>
              <a:gd name="connsiteY26" fmla="*/ 3753293 h 6858000"/>
              <a:gd name="connsiteX27" fmla="*/ 4609691 w 4719560"/>
              <a:gd name="connsiteY27" fmla="*/ 4019107 h 6858000"/>
              <a:gd name="connsiteX28" fmla="*/ 4428938 w 4719560"/>
              <a:gd name="connsiteY28" fmla="*/ 3997842 h 6858000"/>
              <a:gd name="connsiteX29" fmla="*/ 3939840 w 4719560"/>
              <a:gd name="connsiteY29" fmla="*/ 4348716 h 6858000"/>
              <a:gd name="connsiteX30" fmla="*/ 3557068 w 4719560"/>
              <a:gd name="connsiteY30" fmla="*/ 4284921 h 6858000"/>
              <a:gd name="connsiteX31" fmla="*/ 3557068 w 4719560"/>
              <a:gd name="connsiteY31" fmla="*/ 4433777 h 6858000"/>
              <a:gd name="connsiteX32" fmla="*/ 3280622 w 4719560"/>
              <a:gd name="connsiteY32" fmla="*/ 4550735 h 6858000"/>
              <a:gd name="connsiteX33" fmla="*/ 3067970 w 4719560"/>
              <a:gd name="connsiteY33" fmla="*/ 4423144 h 6858000"/>
              <a:gd name="connsiteX34" fmla="*/ 2865952 w 4719560"/>
              <a:gd name="connsiteY34" fmla="*/ 4720856 h 6858000"/>
              <a:gd name="connsiteX35" fmla="*/ 2685198 w 4719560"/>
              <a:gd name="connsiteY35" fmla="*/ 4848447 h 6858000"/>
              <a:gd name="connsiteX36" fmla="*/ 2823422 w 4719560"/>
              <a:gd name="connsiteY36" fmla="*/ 5326912 h 6858000"/>
              <a:gd name="connsiteX37" fmla="*/ 2738361 w 4719560"/>
              <a:gd name="connsiteY37" fmla="*/ 5348177 h 6858000"/>
              <a:gd name="connsiteX38" fmla="*/ 2727729 w 4719560"/>
              <a:gd name="connsiteY38" fmla="*/ 5975498 h 6858000"/>
              <a:gd name="connsiteX39" fmla="*/ 2589505 w 4719560"/>
              <a:gd name="connsiteY39" fmla="*/ 6103088 h 6858000"/>
              <a:gd name="connsiteX40" fmla="*/ 3089236 w 4719560"/>
              <a:gd name="connsiteY40" fmla="*/ 6475228 h 6858000"/>
              <a:gd name="connsiteX41" fmla="*/ 2940380 w 4719560"/>
              <a:gd name="connsiteY41" fmla="*/ 6645349 h 6858000"/>
              <a:gd name="connsiteX42" fmla="*/ 3240360 w 4719560"/>
              <a:gd name="connsiteY42" fmla="*/ 6858000 h 6858000"/>
              <a:gd name="connsiteX43" fmla="*/ 4716016 w 4719560"/>
              <a:gd name="connsiteY43" fmla="*/ 6858000 h 6858000"/>
              <a:gd name="connsiteX44" fmla="*/ 4716017 w 4719560"/>
              <a:gd name="connsiteY44" fmla="*/ 0 h 6858000"/>
              <a:gd name="connsiteX45" fmla="*/ 0 w 4719560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188640 h 6858000"/>
              <a:gd name="connsiteX2" fmla="*/ 462090 w 4749601"/>
              <a:gd name="connsiteY2" fmla="*/ 188640 h 6858000"/>
              <a:gd name="connsiteX3" fmla="*/ 606106 w 4749601"/>
              <a:gd name="connsiteY3" fmla="*/ 476672 h 6858000"/>
              <a:gd name="connsiteX4" fmla="*/ 678113 w 4749601"/>
              <a:gd name="connsiteY4" fmla="*/ 620688 h 6858000"/>
              <a:gd name="connsiteX5" fmla="*/ 750121 w 4749601"/>
              <a:gd name="connsiteY5" fmla="*/ 692696 h 6858000"/>
              <a:gd name="connsiteX6" fmla="*/ 822644 w 4749601"/>
              <a:gd name="connsiteY6" fmla="*/ 871870 h 6858000"/>
              <a:gd name="connsiteX7" fmla="*/ 1279844 w 4749601"/>
              <a:gd name="connsiteY7" fmla="*/ 893135 h 6858000"/>
              <a:gd name="connsiteX8" fmla="*/ 1503128 w 4749601"/>
              <a:gd name="connsiteY8" fmla="*/ 882502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188640 h 6858000"/>
              <a:gd name="connsiteX2" fmla="*/ 462090 w 4749601"/>
              <a:gd name="connsiteY2" fmla="*/ 188640 h 6858000"/>
              <a:gd name="connsiteX3" fmla="*/ 606106 w 4749601"/>
              <a:gd name="connsiteY3" fmla="*/ 476672 h 6858000"/>
              <a:gd name="connsiteX4" fmla="*/ 678113 w 4749601"/>
              <a:gd name="connsiteY4" fmla="*/ 620688 h 6858000"/>
              <a:gd name="connsiteX5" fmla="*/ 750121 w 4749601"/>
              <a:gd name="connsiteY5" fmla="*/ 692696 h 6858000"/>
              <a:gd name="connsiteX6" fmla="*/ 822644 w 4749601"/>
              <a:gd name="connsiteY6" fmla="*/ 871870 h 6858000"/>
              <a:gd name="connsiteX7" fmla="*/ 1279844 w 4749601"/>
              <a:gd name="connsiteY7" fmla="*/ 893135 h 6858000"/>
              <a:gd name="connsiteX8" fmla="*/ 1503128 w 4749601"/>
              <a:gd name="connsiteY8" fmla="*/ 882502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606106 w 4749601"/>
              <a:gd name="connsiteY3" fmla="*/ 476672 h 6858000"/>
              <a:gd name="connsiteX4" fmla="*/ 678113 w 4749601"/>
              <a:gd name="connsiteY4" fmla="*/ 620688 h 6858000"/>
              <a:gd name="connsiteX5" fmla="*/ 750121 w 4749601"/>
              <a:gd name="connsiteY5" fmla="*/ 692696 h 6858000"/>
              <a:gd name="connsiteX6" fmla="*/ 822644 w 4749601"/>
              <a:gd name="connsiteY6" fmla="*/ 871870 h 6858000"/>
              <a:gd name="connsiteX7" fmla="*/ 1279844 w 4749601"/>
              <a:gd name="connsiteY7" fmla="*/ 893135 h 6858000"/>
              <a:gd name="connsiteX8" fmla="*/ 1503128 w 4749601"/>
              <a:gd name="connsiteY8" fmla="*/ 882502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678113 w 4749601"/>
              <a:gd name="connsiteY4" fmla="*/ 620688 h 6858000"/>
              <a:gd name="connsiteX5" fmla="*/ 750121 w 4749601"/>
              <a:gd name="connsiteY5" fmla="*/ 692696 h 6858000"/>
              <a:gd name="connsiteX6" fmla="*/ 822644 w 4749601"/>
              <a:gd name="connsiteY6" fmla="*/ 871870 h 6858000"/>
              <a:gd name="connsiteX7" fmla="*/ 1279844 w 4749601"/>
              <a:gd name="connsiteY7" fmla="*/ 893135 h 6858000"/>
              <a:gd name="connsiteX8" fmla="*/ 1503128 w 4749601"/>
              <a:gd name="connsiteY8" fmla="*/ 882502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822644 w 4749601"/>
              <a:gd name="connsiteY6" fmla="*/ 871870 h 6858000"/>
              <a:gd name="connsiteX7" fmla="*/ 1279844 w 4749601"/>
              <a:gd name="connsiteY7" fmla="*/ 893135 h 6858000"/>
              <a:gd name="connsiteX8" fmla="*/ 1503128 w 4749601"/>
              <a:gd name="connsiteY8" fmla="*/ 882502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836712 h 6858000"/>
              <a:gd name="connsiteX7" fmla="*/ 1279844 w 4749601"/>
              <a:gd name="connsiteY7" fmla="*/ 893135 h 6858000"/>
              <a:gd name="connsiteX8" fmla="*/ 1503128 w 4749601"/>
              <a:gd name="connsiteY8" fmla="*/ 882502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79844 w 4749601"/>
              <a:gd name="connsiteY7" fmla="*/ 893135 h 6858000"/>
              <a:gd name="connsiteX8" fmla="*/ 1503128 w 4749601"/>
              <a:gd name="connsiteY8" fmla="*/ 882502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03128 w 4749601"/>
              <a:gd name="connsiteY8" fmla="*/ 882502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51984 w 4749601"/>
              <a:gd name="connsiteY9" fmla="*/ 914400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86225 w 4749601"/>
              <a:gd name="connsiteY10" fmla="*/ 1124744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902249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902249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822105 w 4749601"/>
              <a:gd name="connsiteY13" fmla="*/ 1531088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54002 w 4749601"/>
              <a:gd name="connsiteY14" fmla="*/ 1669312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1 w 4749601"/>
              <a:gd name="connsiteY15" fmla="*/ 1844824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1 w 4749601"/>
              <a:gd name="connsiteY16" fmla="*/ 2132856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18274 w 4749601"/>
              <a:gd name="connsiteY16" fmla="*/ 2204864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270401 w 4749601"/>
              <a:gd name="connsiteY17" fmla="*/ 234888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86425 w 4749601"/>
              <a:gd name="connsiteY18" fmla="*/ 2348880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702449 w 4749601"/>
              <a:gd name="connsiteY19" fmla="*/ 2564904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74457 w 4749601"/>
              <a:gd name="connsiteY20" fmla="*/ 2852936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405816 w 4749601"/>
              <a:gd name="connsiteY21" fmla="*/ 3125972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84551 w 4749601"/>
              <a:gd name="connsiteY22" fmla="*/ 3253563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350521 w 4749601"/>
              <a:gd name="connsiteY23" fmla="*/ 3356992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522774 w 4749601"/>
              <a:gd name="connsiteY24" fmla="*/ 3413051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607835 w 4749601"/>
              <a:gd name="connsiteY25" fmla="*/ 3551274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39732 w 4749601"/>
              <a:gd name="connsiteY27" fmla="*/ 4019107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58979 w 4749601"/>
              <a:gd name="connsiteY28" fmla="*/ 3997842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969881 w 4749601"/>
              <a:gd name="connsiteY29" fmla="*/ 4348716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587109 w 4749601"/>
              <a:gd name="connsiteY30" fmla="*/ 42849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25184 w 4749601"/>
              <a:gd name="connsiteY30" fmla="*/ 4199196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501384 w 4749601"/>
              <a:gd name="connsiteY30" fmla="*/ 4208721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14418 w 4749601"/>
              <a:gd name="connsiteY30" fmla="*/ 4365104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93096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93096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587109 w 4749601"/>
              <a:gd name="connsiteY31" fmla="*/ 4433777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10663 w 4749601"/>
              <a:gd name="connsiteY32" fmla="*/ 4550735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98011 w 4749601"/>
              <a:gd name="connsiteY33" fmla="*/ 4423144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95993 w 4749601"/>
              <a:gd name="connsiteY34" fmla="*/ 4720856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715239 w 4749601"/>
              <a:gd name="connsiteY35" fmla="*/ 484844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18501 w 4749601"/>
              <a:gd name="connsiteY35" fmla="*/ 476083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853463 w 4749601"/>
              <a:gd name="connsiteY36" fmla="*/ 5326912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751392 w 4749601"/>
              <a:gd name="connsiteY36" fmla="*/ 5226354 h 6858000"/>
              <a:gd name="connsiteX37" fmla="*/ 2768402 w 4749601"/>
              <a:gd name="connsiteY37" fmla="*/ 5348177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751392 w 4749601"/>
              <a:gd name="connsiteY36" fmla="*/ 5226354 h 6858000"/>
              <a:gd name="connsiteX37" fmla="*/ 2720777 w 4749601"/>
              <a:gd name="connsiteY37" fmla="*/ 5414852 h 6858000"/>
              <a:gd name="connsiteX38" fmla="*/ 2757770 w 4749601"/>
              <a:gd name="connsiteY38" fmla="*/ 5975498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751392 w 4749601"/>
              <a:gd name="connsiteY36" fmla="*/ 5226354 h 6858000"/>
              <a:gd name="connsiteX37" fmla="*/ 2720777 w 4749601"/>
              <a:gd name="connsiteY37" fmla="*/ 5414852 h 6858000"/>
              <a:gd name="connsiteX38" fmla="*/ 2691095 w 4749601"/>
              <a:gd name="connsiteY38" fmla="*/ 5965973 h 6858000"/>
              <a:gd name="connsiteX39" fmla="*/ 2619546 w 4749601"/>
              <a:gd name="connsiteY39" fmla="*/ 6103088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751392 w 4749601"/>
              <a:gd name="connsiteY36" fmla="*/ 5226354 h 6858000"/>
              <a:gd name="connsiteX37" fmla="*/ 2720777 w 4749601"/>
              <a:gd name="connsiteY37" fmla="*/ 5414852 h 6858000"/>
              <a:gd name="connsiteX38" fmla="*/ 2691095 w 4749601"/>
              <a:gd name="connsiteY38" fmla="*/ 5965973 h 6858000"/>
              <a:gd name="connsiteX39" fmla="*/ 2542999 w 4749601"/>
              <a:gd name="connsiteY39" fmla="*/ 6172467 h 6858000"/>
              <a:gd name="connsiteX40" fmla="*/ 3119277 w 4749601"/>
              <a:gd name="connsiteY40" fmla="*/ 6475228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751392 w 4749601"/>
              <a:gd name="connsiteY36" fmla="*/ 5226354 h 6858000"/>
              <a:gd name="connsiteX37" fmla="*/ 2720777 w 4749601"/>
              <a:gd name="connsiteY37" fmla="*/ 5414852 h 6858000"/>
              <a:gd name="connsiteX38" fmla="*/ 2691095 w 4749601"/>
              <a:gd name="connsiteY38" fmla="*/ 5965973 h 6858000"/>
              <a:gd name="connsiteX39" fmla="*/ 2542999 w 4749601"/>
              <a:gd name="connsiteY39" fmla="*/ 6172467 h 6858000"/>
              <a:gd name="connsiteX40" fmla="*/ 3024449 w 4749601"/>
              <a:gd name="connsiteY40" fmla="*/ 6498892 h 6858000"/>
              <a:gd name="connsiteX41" fmla="*/ 2970421 w 4749601"/>
              <a:gd name="connsiteY41" fmla="*/ 664534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751392 w 4749601"/>
              <a:gd name="connsiteY36" fmla="*/ 5226354 h 6858000"/>
              <a:gd name="connsiteX37" fmla="*/ 2720777 w 4749601"/>
              <a:gd name="connsiteY37" fmla="*/ 5414852 h 6858000"/>
              <a:gd name="connsiteX38" fmla="*/ 2691095 w 4749601"/>
              <a:gd name="connsiteY38" fmla="*/ 5965973 h 6858000"/>
              <a:gd name="connsiteX39" fmla="*/ 2542999 w 4749601"/>
              <a:gd name="connsiteY39" fmla="*/ 6172467 h 6858000"/>
              <a:gd name="connsiteX40" fmla="*/ 3024449 w 4749601"/>
              <a:gd name="connsiteY40" fmla="*/ 6498892 h 6858000"/>
              <a:gd name="connsiteX41" fmla="*/ 2865646 w 4749601"/>
              <a:gd name="connsiteY41" fmla="*/ 6664399 h 6858000"/>
              <a:gd name="connsiteX42" fmla="*/ 32704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  <a:gd name="connsiteX0" fmla="*/ 30041 w 4749601"/>
              <a:gd name="connsiteY0" fmla="*/ 0 h 6858000"/>
              <a:gd name="connsiteX1" fmla="*/ 174057 w 4749601"/>
              <a:gd name="connsiteY1" fmla="*/ 209550 h 6858000"/>
              <a:gd name="connsiteX2" fmla="*/ 462090 w 4749601"/>
              <a:gd name="connsiteY2" fmla="*/ 188640 h 6858000"/>
              <a:gd name="connsiteX3" fmla="*/ 534098 w 4749601"/>
              <a:gd name="connsiteY3" fmla="*/ 476672 h 6858000"/>
              <a:gd name="connsiteX4" fmla="*/ 534098 w 4749601"/>
              <a:gd name="connsiteY4" fmla="*/ 692696 h 6858000"/>
              <a:gd name="connsiteX5" fmla="*/ 750121 w 4749601"/>
              <a:gd name="connsiteY5" fmla="*/ 692696 h 6858000"/>
              <a:gd name="connsiteX6" fmla="*/ 750122 w 4749601"/>
              <a:gd name="connsiteY6" fmla="*/ 908720 h 6858000"/>
              <a:gd name="connsiteX7" fmla="*/ 1266524 w 4749601"/>
              <a:gd name="connsiteY7" fmla="*/ 955965 h 6858000"/>
              <a:gd name="connsiteX8" fmla="*/ 1511909 w 4749601"/>
              <a:gd name="connsiteY8" fmla="*/ 954857 h 6858000"/>
              <a:gd name="connsiteX9" fmla="*/ 1614218 w 4749601"/>
              <a:gd name="connsiteY9" fmla="*/ 1052736 h 6858000"/>
              <a:gd name="connsiteX10" fmla="*/ 1614218 w 4749601"/>
              <a:gd name="connsiteY10" fmla="*/ 1268760 h 6858000"/>
              <a:gd name="connsiteX11" fmla="*/ 1758234 w 4749601"/>
              <a:gd name="connsiteY11" fmla="*/ 1196752 h 6858000"/>
              <a:gd name="connsiteX12" fmla="*/ 1830242 w 4749601"/>
              <a:gd name="connsiteY12" fmla="*/ 1412776 h 6858000"/>
              <a:gd name="connsiteX13" fmla="*/ 1758234 w 4749601"/>
              <a:gd name="connsiteY13" fmla="*/ 1556792 h 6858000"/>
              <a:gd name="connsiteX14" fmla="*/ 1830242 w 4749601"/>
              <a:gd name="connsiteY14" fmla="*/ 1700808 h 6858000"/>
              <a:gd name="connsiteX15" fmla="*/ 1830242 w 4749601"/>
              <a:gd name="connsiteY15" fmla="*/ 1988840 h 6858000"/>
              <a:gd name="connsiteX16" fmla="*/ 2190282 w 4749601"/>
              <a:gd name="connsiteY16" fmla="*/ 2204864 h 6858000"/>
              <a:gd name="connsiteX17" fmla="*/ 3174432 w 4749601"/>
              <a:gd name="connsiteY17" fmla="*/ 2381250 h 6858000"/>
              <a:gd name="connsiteX18" fmla="*/ 3498282 w 4749601"/>
              <a:gd name="connsiteY18" fmla="*/ 2390775 h 6858000"/>
              <a:gd name="connsiteX19" fmla="*/ 3698307 w 4749601"/>
              <a:gd name="connsiteY19" fmla="*/ 2581275 h 6858000"/>
              <a:gd name="connsiteX20" fmla="*/ 3745932 w 4749601"/>
              <a:gd name="connsiteY20" fmla="*/ 2895600 h 6858000"/>
              <a:gd name="connsiteX21" fmla="*/ 4320091 w 4749601"/>
              <a:gd name="connsiteY21" fmla="*/ 3154547 h 6858000"/>
              <a:gd name="connsiteX22" fmla="*/ 4303837 w 4749601"/>
              <a:gd name="connsiteY22" fmla="*/ 3245179 h 6858000"/>
              <a:gd name="connsiteX23" fmla="*/ 4298382 w 4749601"/>
              <a:gd name="connsiteY23" fmla="*/ 3429000 h 6858000"/>
              <a:gd name="connsiteX24" fmla="*/ 4459969 w 4749601"/>
              <a:gd name="connsiteY24" fmla="*/ 3460676 h 6858000"/>
              <a:gd name="connsiteX25" fmla="*/ 4515314 w 4749601"/>
              <a:gd name="connsiteY25" fmla="*/ 3550133 h 6858000"/>
              <a:gd name="connsiteX26" fmla="*/ 4714160 w 4749601"/>
              <a:gd name="connsiteY26" fmla="*/ 3753293 h 6858000"/>
              <a:gd name="connsiteX27" fmla="*/ 4620682 w 4749601"/>
              <a:gd name="connsiteY27" fmla="*/ 3971482 h 6858000"/>
              <a:gd name="connsiteX28" fmla="*/ 4405699 w 4749601"/>
              <a:gd name="connsiteY28" fmla="*/ 3974228 h 6858000"/>
              <a:gd name="connsiteX29" fmla="*/ 3896782 w 4749601"/>
              <a:gd name="connsiteY29" fmla="*/ 4336537 h 6858000"/>
              <a:gd name="connsiteX30" fmla="*/ 3486426 w 4749601"/>
              <a:gd name="connsiteY30" fmla="*/ 4221088 h 6858000"/>
              <a:gd name="connsiteX31" fmla="*/ 3486426 w 4749601"/>
              <a:gd name="connsiteY31" fmla="*/ 4365104 h 6858000"/>
              <a:gd name="connsiteX32" fmla="*/ 3342410 w 4749601"/>
              <a:gd name="connsiteY32" fmla="*/ 4509120 h 6858000"/>
              <a:gd name="connsiteX33" fmla="*/ 3022233 w 4749601"/>
              <a:gd name="connsiteY33" fmla="*/ 4338957 h 6858000"/>
              <a:gd name="connsiteX34" fmla="*/ 2845739 w 4749601"/>
              <a:gd name="connsiteY34" fmla="*/ 4739162 h 6858000"/>
              <a:gd name="connsiteX35" fmla="*/ 2647076 w 4749601"/>
              <a:gd name="connsiteY35" fmla="*/ 4817987 h 6858000"/>
              <a:gd name="connsiteX36" fmla="*/ 2751392 w 4749601"/>
              <a:gd name="connsiteY36" fmla="*/ 5226354 h 6858000"/>
              <a:gd name="connsiteX37" fmla="*/ 2720777 w 4749601"/>
              <a:gd name="connsiteY37" fmla="*/ 5414852 h 6858000"/>
              <a:gd name="connsiteX38" fmla="*/ 2691095 w 4749601"/>
              <a:gd name="connsiteY38" fmla="*/ 5965973 h 6858000"/>
              <a:gd name="connsiteX39" fmla="*/ 2542999 w 4749601"/>
              <a:gd name="connsiteY39" fmla="*/ 6172467 h 6858000"/>
              <a:gd name="connsiteX40" fmla="*/ 3024449 w 4749601"/>
              <a:gd name="connsiteY40" fmla="*/ 6498892 h 6858000"/>
              <a:gd name="connsiteX41" fmla="*/ 2865646 w 4749601"/>
              <a:gd name="connsiteY41" fmla="*/ 6664399 h 6858000"/>
              <a:gd name="connsiteX42" fmla="*/ 3194201 w 4749601"/>
              <a:gd name="connsiteY42" fmla="*/ 6858000 h 6858000"/>
              <a:gd name="connsiteX43" fmla="*/ 4746057 w 4749601"/>
              <a:gd name="connsiteY43" fmla="*/ 6858000 h 6858000"/>
              <a:gd name="connsiteX44" fmla="*/ 4746058 w 4749601"/>
              <a:gd name="connsiteY44" fmla="*/ 0 h 6858000"/>
              <a:gd name="connsiteX45" fmla="*/ 30041 w 4749601"/>
              <a:gd name="connsiteY4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749601" h="6858000">
                <a:moveTo>
                  <a:pt x="30041" y="0"/>
                </a:moveTo>
                <a:cubicBezTo>
                  <a:pt x="58394" y="62880"/>
                  <a:pt x="0" y="165231"/>
                  <a:pt x="174057" y="209550"/>
                </a:cubicBezTo>
                <a:cubicBezTo>
                  <a:pt x="347893" y="187959"/>
                  <a:pt x="362853" y="201901"/>
                  <a:pt x="462090" y="188640"/>
                </a:cubicBezTo>
                <a:lnTo>
                  <a:pt x="534098" y="476672"/>
                </a:lnTo>
                <a:lnTo>
                  <a:pt x="534098" y="692696"/>
                </a:lnTo>
                <a:lnTo>
                  <a:pt x="750121" y="692696"/>
                </a:lnTo>
                <a:cubicBezTo>
                  <a:pt x="750121" y="740701"/>
                  <a:pt x="750122" y="860715"/>
                  <a:pt x="750122" y="908720"/>
                </a:cubicBezTo>
                <a:lnTo>
                  <a:pt x="1266524" y="955965"/>
                </a:lnTo>
                <a:lnTo>
                  <a:pt x="1511909" y="954857"/>
                </a:lnTo>
                <a:lnTo>
                  <a:pt x="1614218" y="1052736"/>
                </a:lnTo>
                <a:lnTo>
                  <a:pt x="1614218" y="1268760"/>
                </a:lnTo>
                <a:lnTo>
                  <a:pt x="1758234" y="1196752"/>
                </a:lnTo>
                <a:lnTo>
                  <a:pt x="1830242" y="1412776"/>
                </a:lnTo>
                <a:lnTo>
                  <a:pt x="1758234" y="1556792"/>
                </a:lnTo>
                <a:lnTo>
                  <a:pt x="1830242" y="1700808"/>
                </a:lnTo>
                <a:cubicBezTo>
                  <a:pt x="1745683" y="1776603"/>
                  <a:pt x="1733132" y="1704189"/>
                  <a:pt x="1830242" y="1988840"/>
                </a:cubicBezTo>
                <a:lnTo>
                  <a:pt x="2190282" y="2204864"/>
                </a:lnTo>
                <a:lnTo>
                  <a:pt x="3174432" y="2381250"/>
                </a:lnTo>
                <a:cubicBezTo>
                  <a:pt x="3326055" y="2437135"/>
                  <a:pt x="3394284" y="2401565"/>
                  <a:pt x="3498282" y="2390775"/>
                </a:cubicBezTo>
                <a:lnTo>
                  <a:pt x="3698307" y="2581275"/>
                </a:lnTo>
                <a:cubicBezTo>
                  <a:pt x="3666540" y="2757554"/>
                  <a:pt x="3720549" y="2805046"/>
                  <a:pt x="3745932" y="2895600"/>
                </a:cubicBezTo>
                <a:cubicBezTo>
                  <a:pt x="3975418" y="3029541"/>
                  <a:pt x="4100130" y="3077756"/>
                  <a:pt x="4320091" y="3154547"/>
                </a:cubicBezTo>
                <a:lnTo>
                  <a:pt x="4303837" y="3245179"/>
                </a:lnTo>
                <a:lnTo>
                  <a:pt x="4298382" y="3429000"/>
                </a:lnTo>
                <a:lnTo>
                  <a:pt x="4459969" y="3460676"/>
                </a:lnTo>
                <a:lnTo>
                  <a:pt x="4515314" y="3550133"/>
                </a:lnTo>
                <a:lnTo>
                  <a:pt x="4714160" y="3753293"/>
                </a:lnTo>
                <a:lnTo>
                  <a:pt x="4620682" y="3971482"/>
                </a:lnTo>
                <a:lnTo>
                  <a:pt x="4405699" y="3974228"/>
                </a:lnTo>
                <a:cubicBezTo>
                  <a:pt x="4213620" y="4089160"/>
                  <a:pt x="4042055" y="4211708"/>
                  <a:pt x="3896782" y="4336537"/>
                </a:cubicBezTo>
                <a:lnTo>
                  <a:pt x="3486426" y="4221088"/>
                </a:lnTo>
                <a:lnTo>
                  <a:pt x="3486426" y="4365104"/>
                </a:lnTo>
                <a:lnTo>
                  <a:pt x="3342410" y="4509120"/>
                </a:lnTo>
                <a:lnTo>
                  <a:pt x="3022233" y="4338957"/>
                </a:lnTo>
                <a:lnTo>
                  <a:pt x="2845739" y="4739162"/>
                </a:lnTo>
                <a:cubicBezTo>
                  <a:pt x="2779518" y="4765437"/>
                  <a:pt x="2722822" y="4763137"/>
                  <a:pt x="2647076" y="4817987"/>
                </a:cubicBezTo>
                <a:lnTo>
                  <a:pt x="2751392" y="5226354"/>
                </a:lnTo>
                <a:lnTo>
                  <a:pt x="2720777" y="5414852"/>
                </a:lnTo>
                <a:lnTo>
                  <a:pt x="2691095" y="5965973"/>
                </a:lnTo>
                <a:lnTo>
                  <a:pt x="2542999" y="6172467"/>
                </a:lnTo>
                <a:lnTo>
                  <a:pt x="3024449" y="6498892"/>
                </a:lnTo>
                <a:lnTo>
                  <a:pt x="2865646" y="6664399"/>
                </a:lnTo>
                <a:lnTo>
                  <a:pt x="3194201" y="6858000"/>
                </a:lnTo>
                <a:lnTo>
                  <a:pt x="4746057" y="6858000"/>
                </a:lnTo>
                <a:cubicBezTo>
                  <a:pt x="4749601" y="4600353"/>
                  <a:pt x="4742514" y="2257647"/>
                  <a:pt x="4746058" y="0"/>
                </a:cubicBezTo>
                <a:lnTo>
                  <a:pt x="30041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Freeform 245"/>
          <p:cNvSpPr/>
          <p:nvPr/>
        </p:nvSpPr>
        <p:spPr>
          <a:xfrm>
            <a:off x="1707265" y="4725452"/>
            <a:ext cx="8404551" cy="4884132"/>
          </a:xfrm>
          <a:custGeom>
            <a:avLst/>
            <a:gdLst>
              <a:gd name="connsiteX0" fmla="*/ 6719777 w 6719777"/>
              <a:gd name="connsiteY0" fmla="*/ 3827721 h 3848986"/>
              <a:gd name="connsiteX1" fmla="*/ 6719777 w 6719777"/>
              <a:gd name="connsiteY1" fmla="*/ 3827721 h 3848986"/>
              <a:gd name="connsiteX2" fmla="*/ 6570921 w 6719777"/>
              <a:gd name="connsiteY2" fmla="*/ 3827721 h 3848986"/>
              <a:gd name="connsiteX3" fmla="*/ 6103089 w 6719777"/>
              <a:gd name="connsiteY3" fmla="*/ 3561907 h 3848986"/>
              <a:gd name="connsiteX4" fmla="*/ 5911703 w 6719777"/>
              <a:gd name="connsiteY4" fmla="*/ 3349256 h 3848986"/>
              <a:gd name="connsiteX5" fmla="*/ 5762847 w 6719777"/>
              <a:gd name="connsiteY5" fmla="*/ 3115340 h 3848986"/>
              <a:gd name="connsiteX6" fmla="*/ 5571461 w 6719777"/>
              <a:gd name="connsiteY6" fmla="*/ 2998382 h 3848986"/>
              <a:gd name="connsiteX7" fmla="*/ 5316279 w 6719777"/>
              <a:gd name="connsiteY7" fmla="*/ 2987749 h 3848986"/>
              <a:gd name="connsiteX8" fmla="*/ 5114261 w 6719777"/>
              <a:gd name="connsiteY8" fmla="*/ 2934586 h 3848986"/>
              <a:gd name="connsiteX9" fmla="*/ 5114261 w 6719777"/>
              <a:gd name="connsiteY9" fmla="*/ 3179135 h 3848986"/>
              <a:gd name="connsiteX10" fmla="*/ 4774019 w 6719777"/>
              <a:gd name="connsiteY10" fmla="*/ 3317359 h 3848986"/>
              <a:gd name="connsiteX11" fmla="*/ 4603898 w 6719777"/>
              <a:gd name="connsiteY11" fmla="*/ 3274828 h 3848986"/>
              <a:gd name="connsiteX12" fmla="*/ 4412512 w 6719777"/>
              <a:gd name="connsiteY12" fmla="*/ 3274828 h 3848986"/>
              <a:gd name="connsiteX13" fmla="*/ 4306186 w 6719777"/>
              <a:gd name="connsiteY13" fmla="*/ 3327991 h 3848986"/>
              <a:gd name="connsiteX14" fmla="*/ 4019107 w 6719777"/>
              <a:gd name="connsiteY14" fmla="*/ 3391786 h 3848986"/>
              <a:gd name="connsiteX15" fmla="*/ 4114800 w 6719777"/>
              <a:gd name="connsiteY15" fmla="*/ 3785191 h 3848986"/>
              <a:gd name="connsiteX16" fmla="*/ 3242930 w 6719777"/>
              <a:gd name="connsiteY16" fmla="*/ 3848986 h 3848986"/>
              <a:gd name="connsiteX17" fmla="*/ 3094075 w 6719777"/>
              <a:gd name="connsiteY17" fmla="*/ 3753293 h 3848986"/>
              <a:gd name="connsiteX18" fmla="*/ 3200400 w 6719777"/>
              <a:gd name="connsiteY18" fmla="*/ 3561907 h 3848986"/>
              <a:gd name="connsiteX19" fmla="*/ 3296093 w 6719777"/>
              <a:gd name="connsiteY19" fmla="*/ 3125972 h 3848986"/>
              <a:gd name="connsiteX20" fmla="*/ 3274828 w 6719777"/>
              <a:gd name="connsiteY20" fmla="*/ 2987749 h 3848986"/>
              <a:gd name="connsiteX21" fmla="*/ 3168503 w 6719777"/>
              <a:gd name="connsiteY21" fmla="*/ 2849526 h 3848986"/>
              <a:gd name="connsiteX22" fmla="*/ 2530549 w 6719777"/>
              <a:gd name="connsiteY22" fmla="*/ 2785731 h 3848986"/>
              <a:gd name="connsiteX23" fmla="*/ 2413591 w 6719777"/>
              <a:gd name="connsiteY23" fmla="*/ 2583712 h 3848986"/>
              <a:gd name="connsiteX24" fmla="*/ 2286000 w 6719777"/>
              <a:gd name="connsiteY24" fmla="*/ 2434856 h 3848986"/>
              <a:gd name="connsiteX25" fmla="*/ 2254103 w 6719777"/>
              <a:gd name="connsiteY25" fmla="*/ 2286000 h 3848986"/>
              <a:gd name="connsiteX26" fmla="*/ 1754372 w 6719777"/>
              <a:gd name="connsiteY26" fmla="*/ 2275368 h 3848986"/>
              <a:gd name="connsiteX27" fmla="*/ 1339703 w 6719777"/>
              <a:gd name="connsiteY27" fmla="*/ 2286000 h 3848986"/>
              <a:gd name="connsiteX28" fmla="*/ 1020726 w 6719777"/>
              <a:gd name="connsiteY28" fmla="*/ 2094614 h 3848986"/>
              <a:gd name="connsiteX29" fmla="*/ 818707 w 6719777"/>
              <a:gd name="connsiteY29" fmla="*/ 2200940 h 3848986"/>
              <a:gd name="connsiteX30" fmla="*/ 63796 w 6719777"/>
              <a:gd name="connsiteY30" fmla="*/ 1626782 h 3848986"/>
              <a:gd name="connsiteX31" fmla="*/ 31898 w 6719777"/>
              <a:gd name="connsiteY31" fmla="*/ 1446028 h 3848986"/>
              <a:gd name="connsiteX32" fmla="*/ 393405 w 6719777"/>
              <a:gd name="connsiteY32" fmla="*/ 1392866 h 3848986"/>
              <a:gd name="connsiteX33" fmla="*/ 520996 w 6719777"/>
              <a:gd name="connsiteY33" fmla="*/ 1329070 h 3848986"/>
              <a:gd name="connsiteX34" fmla="*/ 212651 w 6719777"/>
              <a:gd name="connsiteY34" fmla="*/ 1190847 h 3848986"/>
              <a:gd name="connsiteX35" fmla="*/ 297712 w 6719777"/>
              <a:gd name="connsiteY35" fmla="*/ 1052624 h 3848986"/>
              <a:gd name="connsiteX36" fmla="*/ 882503 w 6719777"/>
              <a:gd name="connsiteY36" fmla="*/ 988828 h 3848986"/>
              <a:gd name="connsiteX37" fmla="*/ 1212112 w 6719777"/>
              <a:gd name="connsiteY37" fmla="*/ 893135 h 3848986"/>
              <a:gd name="connsiteX38" fmla="*/ 1499191 w 6719777"/>
              <a:gd name="connsiteY38" fmla="*/ 744279 h 3848986"/>
              <a:gd name="connsiteX39" fmla="*/ 1212112 w 6719777"/>
              <a:gd name="connsiteY39" fmla="*/ 520996 h 3848986"/>
              <a:gd name="connsiteX40" fmla="*/ 1095154 w 6719777"/>
              <a:gd name="connsiteY40" fmla="*/ 425303 h 3848986"/>
              <a:gd name="connsiteX41" fmla="*/ 1360968 w 6719777"/>
              <a:gd name="connsiteY41" fmla="*/ 287079 h 3848986"/>
              <a:gd name="connsiteX42" fmla="*/ 903768 w 6719777"/>
              <a:gd name="connsiteY42" fmla="*/ 350875 h 3848986"/>
              <a:gd name="connsiteX43" fmla="*/ 680484 w 6719777"/>
              <a:gd name="connsiteY43" fmla="*/ 340242 h 3848986"/>
              <a:gd name="connsiteX44" fmla="*/ 457200 w 6719777"/>
              <a:gd name="connsiteY44" fmla="*/ 74428 h 3848986"/>
              <a:gd name="connsiteX45" fmla="*/ 0 w 6719777"/>
              <a:gd name="connsiteY45" fmla="*/ 0 h 3848986"/>
              <a:gd name="connsiteX46" fmla="*/ 10633 w 6719777"/>
              <a:gd name="connsiteY46" fmla="*/ 3848986 h 3848986"/>
              <a:gd name="connsiteX47" fmla="*/ 6719777 w 6719777"/>
              <a:gd name="connsiteY47" fmla="*/ 3827721 h 3848986"/>
              <a:gd name="connsiteX0" fmla="*/ 6765851 w 6765851"/>
              <a:gd name="connsiteY0" fmla="*/ 3827721 h 3859619"/>
              <a:gd name="connsiteX1" fmla="*/ 6765851 w 6765851"/>
              <a:gd name="connsiteY1" fmla="*/ 3827721 h 3859619"/>
              <a:gd name="connsiteX2" fmla="*/ 6616995 w 6765851"/>
              <a:gd name="connsiteY2" fmla="*/ 3827721 h 3859619"/>
              <a:gd name="connsiteX3" fmla="*/ 6149163 w 6765851"/>
              <a:gd name="connsiteY3" fmla="*/ 3561907 h 3859619"/>
              <a:gd name="connsiteX4" fmla="*/ 5957777 w 6765851"/>
              <a:gd name="connsiteY4" fmla="*/ 3349256 h 3859619"/>
              <a:gd name="connsiteX5" fmla="*/ 5808921 w 6765851"/>
              <a:gd name="connsiteY5" fmla="*/ 3115340 h 3859619"/>
              <a:gd name="connsiteX6" fmla="*/ 5617535 w 6765851"/>
              <a:gd name="connsiteY6" fmla="*/ 2998382 h 3859619"/>
              <a:gd name="connsiteX7" fmla="*/ 5362353 w 6765851"/>
              <a:gd name="connsiteY7" fmla="*/ 2987749 h 3859619"/>
              <a:gd name="connsiteX8" fmla="*/ 5160335 w 6765851"/>
              <a:gd name="connsiteY8" fmla="*/ 2934586 h 3859619"/>
              <a:gd name="connsiteX9" fmla="*/ 5160335 w 6765851"/>
              <a:gd name="connsiteY9" fmla="*/ 3179135 h 3859619"/>
              <a:gd name="connsiteX10" fmla="*/ 4820093 w 6765851"/>
              <a:gd name="connsiteY10" fmla="*/ 3317359 h 3859619"/>
              <a:gd name="connsiteX11" fmla="*/ 4649972 w 6765851"/>
              <a:gd name="connsiteY11" fmla="*/ 3274828 h 3859619"/>
              <a:gd name="connsiteX12" fmla="*/ 4458586 w 6765851"/>
              <a:gd name="connsiteY12" fmla="*/ 3274828 h 3859619"/>
              <a:gd name="connsiteX13" fmla="*/ 4352260 w 6765851"/>
              <a:gd name="connsiteY13" fmla="*/ 3327991 h 3859619"/>
              <a:gd name="connsiteX14" fmla="*/ 4065181 w 6765851"/>
              <a:gd name="connsiteY14" fmla="*/ 3391786 h 3859619"/>
              <a:gd name="connsiteX15" fmla="*/ 4160874 w 6765851"/>
              <a:gd name="connsiteY15" fmla="*/ 3785191 h 3859619"/>
              <a:gd name="connsiteX16" fmla="*/ 3289004 w 6765851"/>
              <a:gd name="connsiteY16" fmla="*/ 3848986 h 3859619"/>
              <a:gd name="connsiteX17" fmla="*/ 3140149 w 6765851"/>
              <a:gd name="connsiteY17" fmla="*/ 3753293 h 3859619"/>
              <a:gd name="connsiteX18" fmla="*/ 3246474 w 6765851"/>
              <a:gd name="connsiteY18" fmla="*/ 3561907 h 3859619"/>
              <a:gd name="connsiteX19" fmla="*/ 3342167 w 6765851"/>
              <a:gd name="connsiteY19" fmla="*/ 3125972 h 3859619"/>
              <a:gd name="connsiteX20" fmla="*/ 3320902 w 6765851"/>
              <a:gd name="connsiteY20" fmla="*/ 2987749 h 3859619"/>
              <a:gd name="connsiteX21" fmla="*/ 3214577 w 6765851"/>
              <a:gd name="connsiteY21" fmla="*/ 2849526 h 3859619"/>
              <a:gd name="connsiteX22" fmla="*/ 2576623 w 6765851"/>
              <a:gd name="connsiteY22" fmla="*/ 2785731 h 3859619"/>
              <a:gd name="connsiteX23" fmla="*/ 2459665 w 6765851"/>
              <a:gd name="connsiteY23" fmla="*/ 2583712 h 3859619"/>
              <a:gd name="connsiteX24" fmla="*/ 2332074 w 6765851"/>
              <a:gd name="connsiteY24" fmla="*/ 2434856 h 3859619"/>
              <a:gd name="connsiteX25" fmla="*/ 2300177 w 6765851"/>
              <a:gd name="connsiteY25" fmla="*/ 2286000 h 3859619"/>
              <a:gd name="connsiteX26" fmla="*/ 1800446 w 6765851"/>
              <a:gd name="connsiteY26" fmla="*/ 2275368 h 3859619"/>
              <a:gd name="connsiteX27" fmla="*/ 1385777 w 6765851"/>
              <a:gd name="connsiteY27" fmla="*/ 2286000 h 3859619"/>
              <a:gd name="connsiteX28" fmla="*/ 1066800 w 6765851"/>
              <a:gd name="connsiteY28" fmla="*/ 2094614 h 3859619"/>
              <a:gd name="connsiteX29" fmla="*/ 864781 w 6765851"/>
              <a:gd name="connsiteY29" fmla="*/ 2200940 h 3859619"/>
              <a:gd name="connsiteX30" fmla="*/ 109870 w 6765851"/>
              <a:gd name="connsiteY30" fmla="*/ 1626782 h 3859619"/>
              <a:gd name="connsiteX31" fmla="*/ 77972 w 6765851"/>
              <a:gd name="connsiteY31" fmla="*/ 1446028 h 3859619"/>
              <a:gd name="connsiteX32" fmla="*/ 439479 w 6765851"/>
              <a:gd name="connsiteY32" fmla="*/ 1392866 h 3859619"/>
              <a:gd name="connsiteX33" fmla="*/ 567070 w 6765851"/>
              <a:gd name="connsiteY33" fmla="*/ 1329070 h 3859619"/>
              <a:gd name="connsiteX34" fmla="*/ 258725 w 6765851"/>
              <a:gd name="connsiteY34" fmla="*/ 1190847 h 3859619"/>
              <a:gd name="connsiteX35" fmla="*/ 343786 w 6765851"/>
              <a:gd name="connsiteY35" fmla="*/ 1052624 h 3859619"/>
              <a:gd name="connsiteX36" fmla="*/ 928577 w 6765851"/>
              <a:gd name="connsiteY36" fmla="*/ 988828 h 3859619"/>
              <a:gd name="connsiteX37" fmla="*/ 1258186 w 6765851"/>
              <a:gd name="connsiteY37" fmla="*/ 893135 h 3859619"/>
              <a:gd name="connsiteX38" fmla="*/ 1545265 w 6765851"/>
              <a:gd name="connsiteY38" fmla="*/ 744279 h 3859619"/>
              <a:gd name="connsiteX39" fmla="*/ 1258186 w 6765851"/>
              <a:gd name="connsiteY39" fmla="*/ 520996 h 3859619"/>
              <a:gd name="connsiteX40" fmla="*/ 1141228 w 6765851"/>
              <a:gd name="connsiteY40" fmla="*/ 425303 h 3859619"/>
              <a:gd name="connsiteX41" fmla="*/ 1407042 w 6765851"/>
              <a:gd name="connsiteY41" fmla="*/ 287079 h 3859619"/>
              <a:gd name="connsiteX42" fmla="*/ 949842 w 6765851"/>
              <a:gd name="connsiteY42" fmla="*/ 350875 h 3859619"/>
              <a:gd name="connsiteX43" fmla="*/ 726558 w 6765851"/>
              <a:gd name="connsiteY43" fmla="*/ 340242 h 3859619"/>
              <a:gd name="connsiteX44" fmla="*/ 503274 w 6765851"/>
              <a:gd name="connsiteY44" fmla="*/ 74428 h 3859619"/>
              <a:gd name="connsiteX45" fmla="*/ 46074 w 6765851"/>
              <a:gd name="connsiteY45" fmla="*/ 0 h 3859619"/>
              <a:gd name="connsiteX46" fmla="*/ 3544 w 6765851"/>
              <a:gd name="connsiteY46" fmla="*/ 3859619 h 3859619"/>
              <a:gd name="connsiteX47" fmla="*/ 6765851 w 6765851"/>
              <a:gd name="connsiteY47" fmla="*/ 3827721 h 3859619"/>
              <a:gd name="connsiteX0" fmla="*/ 6765851 w 6765851"/>
              <a:gd name="connsiteY0" fmla="*/ 3829150 h 3861048"/>
              <a:gd name="connsiteX1" fmla="*/ 6765851 w 6765851"/>
              <a:gd name="connsiteY1" fmla="*/ 3829150 h 3861048"/>
              <a:gd name="connsiteX2" fmla="*/ 6616995 w 6765851"/>
              <a:gd name="connsiteY2" fmla="*/ 3829150 h 3861048"/>
              <a:gd name="connsiteX3" fmla="*/ 6149163 w 6765851"/>
              <a:gd name="connsiteY3" fmla="*/ 3563336 h 3861048"/>
              <a:gd name="connsiteX4" fmla="*/ 5957777 w 6765851"/>
              <a:gd name="connsiteY4" fmla="*/ 3350685 h 3861048"/>
              <a:gd name="connsiteX5" fmla="*/ 5808921 w 6765851"/>
              <a:gd name="connsiteY5" fmla="*/ 3116769 h 3861048"/>
              <a:gd name="connsiteX6" fmla="*/ 5617535 w 6765851"/>
              <a:gd name="connsiteY6" fmla="*/ 2999811 h 3861048"/>
              <a:gd name="connsiteX7" fmla="*/ 5362353 w 6765851"/>
              <a:gd name="connsiteY7" fmla="*/ 2989178 h 3861048"/>
              <a:gd name="connsiteX8" fmla="*/ 5160335 w 6765851"/>
              <a:gd name="connsiteY8" fmla="*/ 2936015 h 3861048"/>
              <a:gd name="connsiteX9" fmla="*/ 5160335 w 6765851"/>
              <a:gd name="connsiteY9" fmla="*/ 3180564 h 3861048"/>
              <a:gd name="connsiteX10" fmla="*/ 4820093 w 6765851"/>
              <a:gd name="connsiteY10" fmla="*/ 3318788 h 3861048"/>
              <a:gd name="connsiteX11" fmla="*/ 4649972 w 6765851"/>
              <a:gd name="connsiteY11" fmla="*/ 3276257 h 3861048"/>
              <a:gd name="connsiteX12" fmla="*/ 4458586 w 6765851"/>
              <a:gd name="connsiteY12" fmla="*/ 3276257 h 3861048"/>
              <a:gd name="connsiteX13" fmla="*/ 4352260 w 6765851"/>
              <a:gd name="connsiteY13" fmla="*/ 3329420 h 3861048"/>
              <a:gd name="connsiteX14" fmla="*/ 4065181 w 6765851"/>
              <a:gd name="connsiteY14" fmla="*/ 3393215 h 3861048"/>
              <a:gd name="connsiteX15" fmla="*/ 4160874 w 6765851"/>
              <a:gd name="connsiteY15" fmla="*/ 3786620 h 3861048"/>
              <a:gd name="connsiteX16" fmla="*/ 3289004 w 6765851"/>
              <a:gd name="connsiteY16" fmla="*/ 3850415 h 3861048"/>
              <a:gd name="connsiteX17" fmla="*/ 3140149 w 6765851"/>
              <a:gd name="connsiteY17" fmla="*/ 3754722 h 3861048"/>
              <a:gd name="connsiteX18" fmla="*/ 3246474 w 6765851"/>
              <a:gd name="connsiteY18" fmla="*/ 3563336 h 3861048"/>
              <a:gd name="connsiteX19" fmla="*/ 3342167 w 6765851"/>
              <a:gd name="connsiteY19" fmla="*/ 3127401 h 3861048"/>
              <a:gd name="connsiteX20" fmla="*/ 3320902 w 6765851"/>
              <a:gd name="connsiteY20" fmla="*/ 2989178 h 3861048"/>
              <a:gd name="connsiteX21" fmla="*/ 3214577 w 6765851"/>
              <a:gd name="connsiteY21" fmla="*/ 2850955 h 3861048"/>
              <a:gd name="connsiteX22" fmla="*/ 2576623 w 6765851"/>
              <a:gd name="connsiteY22" fmla="*/ 2787160 h 3861048"/>
              <a:gd name="connsiteX23" fmla="*/ 2459665 w 6765851"/>
              <a:gd name="connsiteY23" fmla="*/ 2585141 h 3861048"/>
              <a:gd name="connsiteX24" fmla="*/ 2332074 w 6765851"/>
              <a:gd name="connsiteY24" fmla="*/ 2436285 h 3861048"/>
              <a:gd name="connsiteX25" fmla="*/ 2300177 w 6765851"/>
              <a:gd name="connsiteY25" fmla="*/ 2287429 h 3861048"/>
              <a:gd name="connsiteX26" fmla="*/ 1800446 w 6765851"/>
              <a:gd name="connsiteY26" fmla="*/ 2276797 h 3861048"/>
              <a:gd name="connsiteX27" fmla="*/ 1385777 w 6765851"/>
              <a:gd name="connsiteY27" fmla="*/ 2287429 h 3861048"/>
              <a:gd name="connsiteX28" fmla="*/ 1066800 w 6765851"/>
              <a:gd name="connsiteY28" fmla="*/ 2096043 h 3861048"/>
              <a:gd name="connsiteX29" fmla="*/ 864781 w 6765851"/>
              <a:gd name="connsiteY29" fmla="*/ 2202369 h 3861048"/>
              <a:gd name="connsiteX30" fmla="*/ 109870 w 6765851"/>
              <a:gd name="connsiteY30" fmla="*/ 1628211 h 3861048"/>
              <a:gd name="connsiteX31" fmla="*/ 77972 w 6765851"/>
              <a:gd name="connsiteY31" fmla="*/ 1447457 h 3861048"/>
              <a:gd name="connsiteX32" fmla="*/ 439479 w 6765851"/>
              <a:gd name="connsiteY32" fmla="*/ 1394295 h 3861048"/>
              <a:gd name="connsiteX33" fmla="*/ 567070 w 6765851"/>
              <a:gd name="connsiteY33" fmla="*/ 1330499 h 3861048"/>
              <a:gd name="connsiteX34" fmla="*/ 258725 w 6765851"/>
              <a:gd name="connsiteY34" fmla="*/ 1192276 h 3861048"/>
              <a:gd name="connsiteX35" fmla="*/ 343786 w 6765851"/>
              <a:gd name="connsiteY35" fmla="*/ 1054053 h 3861048"/>
              <a:gd name="connsiteX36" fmla="*/ 928577 w 6765851"/>
              <a:gd name="connsiteY36" fmla="*/ 990257 h 3861048"/>
              <a:gd name="connsiteX37" fmla="*/ 1258186 w 6765851"/>
              <a:gd name="connsiteY37" fmla="*/ 894564 h 3861048"/>
              <a:gd name="connsiteX38" fmla="*/ 1545265 w 6765851"/>
              <a:gd name="connsiteY38" fmla="*/ 745708 h 3861048"/>
              <a:gd name="connsiteX39" fmla="*/ 1258186 w 6765851"/>
              <a:gd name="connsiteY39" fmla="*/ 522425 h 3861048"/>
              <a:gd name="connsiteX40" fmla="*/ 1141228 w 6765851"/>
              <a:gd name="connsiteY40" fmla="*/ 426732 h 3861048"/>
              <a:gd name="connsiteX41" fmla="*/ 1407042 w 6765851"/>
              <a:gd name="connsiteY41" fmla="*/ 288508 h 3861048"/>
              <a:gd name="connsiteX42" fmla="*/ 949842 w 6765851"/>
              <a:gd name="connsiteY42" fmla="*/ 352304 h 3861048"/>
              <a:gd name="connsiteX43" fmla="*/ 726558 w 6765851"/>
              <a:gd name="connsiteY43" fmla="*/ 341671 h 3861048"/>
              <a:gd name="connsiteX44" fmla="*/ 503274 w 6765851"/>
              <a:gd name="connsiteY44" fmla="*/ 75857 h 3861048"/>
              <a:gd name="connsiteX45" fmla="*/ 3544 w 6765851"/>
              <a:gd name="connsiteY45" fmla="*/ 0 h 3861048"/>
              <a:gd name="connsiteX46" fmla="*/ 3544 w 6765851"/>
              <a:gd name="connsiteY46" fmla="*/ 3861048 h 3861048"/>
              <a:gd name="connsiteX47" fmla="*/ 6765851 w 6765851"/>
              <a:gd name="connsiteY47" fmla="*/ 3829150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160335 w 6807792"/>
              <a:gd name="connsiteY8" fmla="*/ 2936015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9972 w 6807792"/>
              <a:gd name="connsiteY11" fmla="*/ 3276257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60874 w 6807792"/>
              <a:gd name="connsiteY15" fmla="*/ 3786620 h 3861048"/>
              <a:gd name="connsiteX16" fmla="*/ 3289004 w 6807792"/>
              <a:gd name="connsiteY16" fmla="*/ 3850415 h 3861048"/>
              <a:gd name="connsiteX17" fmla="*/ 3140149 w 6807792"/>
              <a:gd name="connsiteY17" fmla="*/ 3754722 h 3861048"/>
              <a:gd name="connsiteX18" fmla="*/ 3246474 w 6807792"/>
              <a:gd name="connsiteY18" fmla="*/ 3563336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9972 w 6807792"/>
              <a:gd name="connsiteY11" fmla="*/ 3276257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60874 w 6807792"/>
              <a:gd name="connsiteY15" fmla="*/ 3786620 h 3861048"/>
              <a:gd name="connsiteX16" fmla="*/ 3289004 w 6807792"/>
              <a:gd name="connsiteY16" fmla="*/ 3850415 h 3861048"/>
              <a:gd name="connsiteX17" fmla="*/ 3140149 w 6807792"/>
              <a:gd name="connsiteY17" fmla="*/ 3754722 h 3861048"/>
              <a:gd name="connsiteX18" fmla="*/ 3246474 w 6807792"/>
              <a:gd name="connsiteY18" fmla="*/ 3563336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60874 w 6807792"/>
              <a:gd name="connsiteY15" fmla="*/ 3786620 h 3861048"/>
              <a:gd name="connsiteX16" fmla="*/ 3289004 w 6807792"/>
              <a:gd name="connsiteY16" fmla="*/ 3850415 h 3861048"/>
              <a:gd name="connsiteX17" fmla="*/ 3140149 w 6807792"/>
              <a:gd name="connsiteY17" fmla="*/ 3754722 h 3861048"/>
              <a:gd name="connsiteX18" fmla="*/ 3246474 w 6807792"/>
              <a:gd name="connsiteY18" fmla="*/ 3563336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60874 w 6807792"/>
              <a:gd name="connsiteY15" fmla="*/ 3786620 h 3861048"/>
              <a:gd name="connsiteX16" fmla="*/ 3289004 w 6807792"/>
              <a:gd name="connsiteY16" fmla="*/ 3850415 h 3861048"/>
              <a:gd name="connsiteX17" fmla="*/ 3140149 w 6807792"/>
              <a:gd name="connsiteY17" fmla="*/ 3754722 h 3861048"/>
              <a:gd name="connsiteX18" fmla="*/ 3246474 w 6807792"/>
              <a:gd name="connsiteY18" fmla="*/ 3563336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140149 w 6807792"/>
              <a:gd name="connsiteY17" fmla="*/ 3754722 h 3861048"/>
              <a:gd name="connsiteX18" fmla="*/ 3246474 w 6807792"/>
              <a:gd name="connsiteY18" fmla="*/ 3563336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79399 w 6807792"/>
              <a:gd name="connsiteY17" fmla="*/ 3600400 h 3861048"/>
              <a:gd name="connsiteX18" fmla="*/ 3246474 w 6807792"/>
              <a:gd name="connsiteY18" fmla="*/ 3563336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46474 w 6807792"/>
              <a:gd name="connsiteY18" fmla="*/ 3563336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20902 w 6807792"/>
              <a:gd name="connsiteY20" fmla="*/ 298917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32074 w 6807792"/>
              <a:gd name="connsiteY24" fmla="*/ 2436285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00446 w 6807792"/>
              <a:gd name="connsiteY26" fmla="*/ 2276797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385777 w 6807792"/>
              <a:gd name="connsiteY27" fmla="*/ 2287429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1066800 w 6807792"/>
              <a:gd name="connsiteY28" fmla="*/ 2096043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864781 w 6807792"/>
              <a:gd name="connsiteY29" fmla="*/ 2202369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09870 w 6807792"/>
              <a:gd name="connsiteY30" fmla="*/ 1628211 h 3861048"/>
              <a:gd name="connsiteX31" fmla="*/ 77972 w 6807792"/>
              <a:gd name="connsiteY31" fmla="*/ 1447457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09870 w 6807792"/>
              <a:gd name="connsiteY30" fmla="*/ 1628211 h 3861048"/>
              <a:gd name="connsiteX31" fmla="*/ 255063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255063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258725 w 6807792"/>
              <a:gd name="connsiteY34" fmla="*/ 119227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43786 w 6807792"/>
              <a:gd name="connsiteY35" fmla="*/ 1054053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545265 w 6807792"/>
              <a:gd name="connsiteY38" fmla="*/ 74570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623215 w 6807792"/>
              <a:gd name="connsiteY38" fmla="*/ 792088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58186 w 6807792"/>
              <a:gd name="connsiteY37" fmla="*/ 894564 h 3861048"/>
              <a:gd name="connsiteX38" fmla="*/ 1623215 w 6807792"/>
              <a:gd name="connsiteY38" fmla="*/ 720080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258186 w 6807792"/>
              <a:gd name="connsiteY39" fmla="*/ 522425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335183 w 6807792"/>
              <a:gd name="connsiteY39" fmla="*/ 576064 h 3861048"/>
              <a:gd name="connsiteX40" fmla="*/ 1141228 w 6807792"/>
              <a:gd name="connsiteY40" fmla="*/ 426732 h 3861048"/>
              <a:gd name="connsiteX41" fmla="*/ 1407042 w 6807792"/>
              <a:gd name="connsiteY41" fmla="*/ 288508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335183 w 6807792"/>
              <a:gd name="connsiteY39" fmla="*/ 576064 h 3861048"/>
              <a:gd name="connsiteX40" fmla="*/ 1141228 w 6807792"/>
              <a:gd name="connsiteY40" fmla="*/ 426732 h 3861048"/>
              <a:gd name="connsiteX41" fmla="*/ 1623215 w 6807792"/>
              <a:gd name="connsiteY41" fmla="*/ 216024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335183 w 6807792"/>
              <a:gd name="connsiteY39" fmla="*/ 576064 h 3861048"/>
              <a:gd name="connsiteX40" fmla="*/ 1141228 w 6807792"/>
              <a:gd name="connsiteY40" fmla="*/ 426732 h 3861048"/>
              <a:gd name="connsiteX41" fmla="*/ 1623215 w 6807792"/>
              <a:gd name="connsiteY41" fmla="*/ 216024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335183 w 6807792"/>
              <a:gd name="connsiteY39" fmla="*/ 576064 h 3861048"/>
              <a:gd name="connsiteX40" fmla="*/ 1141228 w 6807792"/>
              <a:gd name="connsiteY40" fmla="*/ 426732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503274 w 6807792"/>
              <a:gd name="connsiteY44" fmla="*/ 75857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335183 w 6807792"/>
              <a:gd name="connsiteY39" fmla="*/ 576064 h 3861048"/>
              <a:gd name="connsiteX40" fmla="*/ 1141228 w 6807792"/>
              <a:gd name="connsiteY40" fmla="*/ 426732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141228 w 6807792"/>
              <a:gd name="connsiteY40" fmla="*/ 426732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119159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952328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47551 w 6807792"/>
              <a:gd name="connsiteY11" fmla="*/ 3240360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58586 w 6807792"/>
              <a:gd name="connsiteY12" fmla="*/ 3276257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4065181 w 6807792"/>
              <a:gd name="connsiteY14" fmla="*/ 3393215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143495 w 6807792"/>
              <a:gd name="connsiteY15" fmla="*/ 3744416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07391 w 6807792"/>
              <a:gd name="connsiteY17" fmla="*/ 3672408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279399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351407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14577 w 6807792"/>
              <a:gd name="connsiteY21" fmla="*/ 2850955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79399 w 6807792"/>
              <a:gd name="connsiteY21" fmla="*/ 2880320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576623 w 6807792"/>
              <a:gd name="connsiteY22" fmla="*/ 2787160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59665 w 6807792"/>
              <a:gd name="connsiteY23" fmla="*/ 2585141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43295 w 6807792"/>
              <a:gd name="connsiteY24" fmla="*/ 2448272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00177 w 6807792"/>
              <a:gd name="connsiteY25" fmla="*/ 2287429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39239 w 6807792"/>
              <a:gd name="connsiteY26" fmla="*/ 22322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07191 w 6807792"/>
              <a:gd name="connsiteY27" fmla="*/ 2232248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75143 w 6807792"/>
              <a:gd name="connsiteY28" fmla="*/ 2016224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903135 w 6807792"/>
              <a:gd name="connsiteY29" fmla="*/ 2160240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183055 w 6807792"/>
              <a:gd name="connsiteY30" fmla="*/ 165618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440160 h 3861048"/>
              <a:gd name="connsiteX32" fmla="*/ 439479 w 6807792"/>
              <a:gd name="connsiteY32" fmla="*/ 1394295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440160 h 3861048"/>
              <a:gd name="connsiteX32" fmla="*/ 543095 w 6807792"/>
              <a:gd name="connsiteY32" fmla="*/ 1440160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567070 w 6807792"/>
              <a:gd name="connsiteY33" fmla="*/ 1330499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84743 w 6807792"/>
              <a:gd name="connsiteY33" fmla="*/ 1342703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67925 w 6807792"/>
              <a:gd name="connsiteY33" fmla="*/ 1254324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399079 w 6807792"/>
              <a:gd name="connsiteY34" fmla="*/ 1224136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399079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543095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928577 w 6807792"/>
              <a:gd name="connsiteY36" fmla="*/ 99025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903135 w 6807792"/>
              <a:gd name="connsiteY36" fmla="*/ 1008112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836460 w 6807792"/>
              <a:gd name="connsiteY36" fmla="*/ 1055737 h 3861048"/>
              <a:gd name="connsiteX37" fmla="*/ 1263175 w 6807792"/>
              <a:gd name="connsiteY37" fmla="*/ 936104 h 3861048"/>
              <a:gd name="connsiteX38" fmla="*/ 1623215 w 6807792"/>
              <a:gd name="connsiteY38" fmla="*/ 720080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836460 w 6807792"/>
              <a:gd name="connsiteY36" fmla="*/ 1055737 h 3861048"/>
              <a:gd name="connsiteX37" fmla="*/ 1263175 w 6807792"/>
              <a:gd name="connsiteY37" fmla="*/ 936104 h 3861048"/>
              <a:gd name="connsiteX38" fmla="*/ 1660893 w 6807792"/>
              <a:gd name="connsiteY38" fmla="*/ 727323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836460 w 6807792"/>
              <a:gd name="connsiteY36" fmla="*/ 1055737 h 3861048"/>
              <a:gd name="connsiteX37" fmla="*/ 1365618 w 6807792"/>
              <a:gd name="connsiteY37" fmla="*/ 955923 h 3861048"/>
              <a:gd name="connsiteX38" fmla="*/ 1660893 w 6807792"/>
              <a:gd name="connsiteY38" fmla="*/ 727323 h 3861048"/>
              <a:gd name="connsiteX39" fmla="*/ 1407191 w 6807792"/>
              <a:gd name="connsiteY39" fmla="*/ 576064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836460 w 6807792"/>
              <a:gd name="connsiteY36" fmla="*/ 1055737 h 3861048"/>
              <a:gd name="connsiteX37" fmla="*/ 1365618 w 6807792"/>
              <a:gd name="connsiteY37" fmla="*/ 955923 h 3861048"/>
              <a:gd name="connsiteX38" fmla="*/ 1660893 w 6807792"/>
              <a:gd name="connsiteY38" fmla="*/ 727323 h 3861048"/>
              <a:gd name="connsiteX39" fmla="*/ 1498968 w 6807792"/>
              <a:gd name="connsiteY39" fmla="*/ 574923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9842 w 6807792"/>
              <a:gd name="connsiteY42" fmla="*/ 352304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836460 w 6807792"/>
              <a:gd name="connsiteY36" fmla="*/ 1055737 h 3861048"/>
              <a:gd name="connsiteX37" fmla="*/ 1365618 w 6807792"/>
              <a:gd name="connsiteY37" fmla="*/ 955923 h 3861048"/>
              <a:gd name="connsiteX38" fmla="*/ 1660893 w 6807792"/>
              <a:gd name="connsiteY38" fmla="*/ 727323 h 3861048"/>
              <a:gd name="connsiteX39" fmla="*/ 1498968 w 6807792"/>
              <a:gd name="connsiteY39" fmla="*/ 574923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0267 w 6807792"/>
              <a:gd name="connsiteY42" fmla="*/ 310012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836460 w 6807792"/>
              <a:gd name="connsiteY36" fmla="*/ 1055737 h 3861048"/>
              <a:gd name="connsiteX37" fmla="*/ 1365618 w 6807792"/>
              <a:gd name="connsiteY37" fmla="*/ 955923 h 3861048"/>
              <a:gd name="connsiteX38" fmla="*/ 1660893 w 6807792"/>
              <a:gd name="connsiteY38" fmla="*/ 727323 h 3861048"/>
              <a:gd name="connsiteX39" fmla="*/ 1498968 w 6807792"/>
              <a:gd name="connsiteY39" fmla="*/ 574923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0267 w 6807792"/>
              <a:gd name="connsiteY42" fmla="*/ 310012 h 3861048"/>
              <a:gd name="connsiteX43" fmla="*/ 726558 w 6807792"/>
              <a:gd name="connsiteY43" fmla="*/ 341671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861048 h 3861048"/>
              <a:gd name="connsiteX1" fmla="*/ 6765851 w 6807792"/>
              <a:gd name="connsiteY1" fmla="*/ 3829150 h 3861048"/>
              <a:gd name="connsiteX2" fmla="*/ 6616995 w 6807792"/>
              <a:gd name="connsiteY2" fmla="*/ 3829150 h 3861048"/>
              <a:gd name="connsiteX3" fmla="*/ 6149163 w 6807792"/>
              <a:gd name="connsiteY3" fmla="*/ 3563336 h 3861048"/>
              <a:gd name="connsiteX4" fmla="*/ 5957777 w 6807792"/>
              <a:gd name="connsiteY4" fmla="*/ 3350685 h 3861048"/>
              <a:gd name="connsiteX5" fmla="*/ 5808921 w 6807792"/>
              <a:gd name="connsiteY5" fmla="*/ 3116769 h 3861048"/>
              <a:gd name="connsiteX6" fmla="*/ 5617535 w 6807792"/>
              <a:gd name="connsiteY6" fmla="*/ 2999811 h 3861048"/>
              <a:gd name="connsiteX7" fmla="*/ 5362353 w 6807792"/>
              <a:gd name="connsiteY7" fmla="*/ 2989178 h 3861048"/>
              <a:gd name="connsiteX8" fmla="*/ 5079599 w 6807792"/>
              <a:gd name="connsiteY8" fmla="*/ 2880320 h 3861048"/>
              <a:gd name="connsiteX9" fmla="*/ 5160335 w 6807792"/>
              <a:gd name="connsiteY9" fmla="*/ 3180564 h 3861048"/>
              <a:gd name="connsiteX10" fmla="*/ 4820093 w 6807792"/>
              <a:gd name="connsiteY10" fmla="*/ 3318788 h 3861048"/>
              <a:gd name="connsiteX11" fmla="*/ 4632693 w 6807792"/>
              <a:gd name="connsiteY11" fmla="*/ 3175248 h 3861048"/>
              <a:gd name="connsiteX12" fmla="*/ 4431527 w 6807792"/>
              <a:gd name="connsiteY12" fmla="*/ 3240360 h 3861048"/>
              <a:gd name="connsiteX13" fmla="*/ 4352260 w 6807792"/>
              <a:gd name="connsiteY13" fmla="*/ 3329420 h 3861048"/>
              <a:gd name="connsiteX14" fmla="*/ 3978687 w 6807792"/>
              <a:gd name="connsiteY14" fmla="*/ 3346012 h 3861048"/>
              <a:gd name="connsiteX15" fmla="*/ 4061193 w 6807792"/>
              <a:gd name="connsiteY15" fmla="*/ 3727698 h 3861048"/>
              <a:gd name="connsiteX16" fmla="*/ 3289004 w 6807792"/>
              <a:gd name="connsiteY16" fmla="*/ 3850415 h 3861048"/>
              <a:gd name="connsiteX17" fmla="*/ 3279399 w 6807792"/>
              <a:gd name="connsiteY17" fmla="*/ 3744416 h 3861048"/>
              <a:gd name="connsiteX18" fmla="*/ 3351407 w 6807792"/>
              <a:gd name="connsiteY18" fmla="*/ 3600400 h 3861048"/>
              <a:gd name="connsiteX19" fmla="*/ 3342167 w 6807792"/>
              <a:gd name="connsiteY19" fmla="*/ 3127401 h 3861048"/>
              <a:gd name="connsiteX20" fmla="*/ 3423415 w 6807792"/>
              <a:gd name="connsiteY20" fmla="*/ 2952328 h 3861048"/>
              <a:gd name="connsiteX21" fmla="*/ 3261093 w 6807792"/>
              <a:gd name="connsiteY21" fmla="*/ 2813298 h 3861048"/>
              <a:gd name="connsiteX22" fmla="*/ 2640222 w 6807792"/>
              <a:gd name="connsiteY22" fmla="*/ 2706421 h 3861048"/>
              <a:gd name="connsiteX23" fmla="*/ 2471447 w 6807792"/>
              <a:gd name="connsiteY23" fmla="*/ 2472776 h 3861048"/>
              <a:gd name="connsiteX24" fmla="*/ 2394318 w 6807792"/>
              <a:gd name="connsiteY24" fmla="*/ 2327523 h 3861048"/>
              <a:gd name="connsiteX25" fmla="*/ 2385108 w 6807792"/>
              <a:gd name="connsiteY25" fmla="*/ 2177346 h 3861048"/>
              <a:gd name="connsiteX26" fmla="*/ 1860918 w 6807792"/>
              <a:gd name="connsiteY26" fmla="*/ 2184648 h 3861048"/>
              <a:gd name="connsiteX27" fmla="*/ 1422768 w 6807792"/>
              <a:gd name="connsiteY27" fmla="*/ 2156073 h 3861048"/>
              <a:gd name="connsiteX28" fmla="*/ 956043 w 6807792"/>
              <a:gd name="connsiteY28" fmla="*/ 1946523 h 3861048"/>
              <a:gd name="connsiteX29" fmla="*/ 822693 w 6807792"/>
              <a:gd name="connsiteY29" fmla="*/ 2060823 h 3861048"/>
              <a:gd name="connsiteX30" fmla="*/ 278305 w 6807792"/>
              <a:gd name="connsiteY30" fmla="*/ 1637134 h 3861048"/>
              <a:gd name="connsiteX31" fmla="*/ 327071 w 6807792"/>
              <a:gd name="connsiteY31" fmla="*/ 1512168 h 3861048"/>
              <a:gd name="connsiteX32" fmla="*/ 543095 w 6807792"/>
              <a:gd name="connsiteY32" fmla="*/ 1440160 h 3861048"/>
              <a:gd name="connsiteX33" fmla="*/ 641582 w 6807792"/>
              <a:gd name="connsiteY33" fmla="*/ 1266528 h 3861048"/>
              <a:gd name="connsiteX34" fmla="*/ 471087 w 6807792"/>
              <a:gd name="connsiteY34" fmla="*/ 1296144 h 3861048"/>
              <a:gd name="connsiteX35" fmla="*/ 471087 w 6807792"/>
              <a:gd name="connsiteY35" fmla="*/ 1080120 h 3861048"/>
              <a:gd name="connsiteX36" fmla="*/ 836460 w 6807792"/>
              <a:gd name="connsiteY36" fmla="*/ 1055737 h 3861048"/>
              <a:gd name="connsiteX37" fmla="*/ 1365618 w 6807792"/>
              <a:gd name="connsiteY37" fmla="*/ 955923 h 3861048"/>
              <a:gd name="connsiteX38" fmla="*/ 1660893 w 6807792"/>
              <a:gd name="connsiteY38" fmla="*/ 727323 h 3861048"/>
              <a:gd name="connsiteX39" fmla="*/ 1498968 w 6807792"/>
              <a:gd name="connsiteY39" fmla="*/ 574923 h 3861048"/>
              <a:gd name="connsiteX40" fmla="*/ 1263175 w 6807792"/>
              <a:gd name="connsiteY40" fmla="*/ 432048 h 3861048"/>
              <a:gd name="connsiteX41" fmla="*/ 1651590 w 6807792"/>
              <a:gd name="connsiteY41" fmla="*/ 256611 h 3861048"/>
              <a:gd name="connsiteX42" fmla="*/ 940267 w 6807792"/>
              <a:gd name="connsiteY42" fmla="*/ 310012 h 3861048"/>
              <a:gd name="connsiteX43" fmla="*/ 757365 w 6807792"/>
              <a:gd name="connsiteY43" fmla="*/ 280329 h 3861048"/>
              <a:gd name="connsiteX44" fmla="*/ 471087 w 6807792"/>
              <a:gd name="connsiteY44" fmla="*/ 0 h 3861048"/>
              <a:gd name="connsiteX45" fmla="*/ 3544 w 6807792"/>
              <a:gd name="connsiteY45" fmla="*/ 0 h 3861048"/>
              <a:gd name="connsiteX46" fmla="*/ 3544 w 6807792"/>
              <a:gd name="connsiteY46" fmla="*/ 3861048 h 3861048"/>
              <a:gd name="connsiteX47" fmla="*/ 6807792 w 6807792"/>
              <a:gd name="connsiteY47" fmla="*/ 3861048 h 3861048"/>
              <a:gd name="connsiteX0" fmla="*/ 6807792 w 6807792"/>
              <a:gd name="connsiteY0" fmla="*/ 3905250 h 3905250"/>
              <a:gd name="connsiteX1" fmla="*/ 6765851 w 6807792"/>
              <a:gd name="connsiteY1" fmla="*/ 3873352 h 3905250"/>
              <a:gd name="connsiteX2" fmla="*/ 6616995 w 6807792"/>
              <a:gd name="connsiteY2" fmla="*/ 3873352 h 3905250"/>
              <a:gd name="connsiteX3" fmla="*/ 6149163 w 6807792"/>
              <a:gd name="connsiteY3" fmla="*/ 3607538 h 3905250"/>
              <a:gd name="connsiteX4" fmla="*/ 5957777 w 6807792"/>
              <a:gd name="connsiteY4" fmla="*/ 3394887 h 3905250"/>
              <a:gd name="connsiteX5" fmla="*/ 5808921 w 6807792"/>
              <a:gd name="connsiteY5" fmla="*/ 3160971 h 3905250"/>
              <a:gd name="connsiteX6" fmla="*/ 5617535 w 6807792"/>
              <a:gd name="connsiteY6" fmla="*/ 3044013 h 3905250"/>
              <a:gd name="connsiteX7" fmla="*/ 5362353 w 6807792"/>
              <a:gd name="connsiteY7" fmla="*/ 3033380 h 3905250"/>
              <a:gd name="connsiteX8" fmla="*/ 5079599 w 6807792"/>
              <a:gd name="connsiteY8" fmla="*/ 2924522 h 3905250"/>
              <a:gd name="connsiteX9" fmla="*/ 5160335 w 6807792"/>
              <a:gd name="connsiteY9" fmla="*/ 3224766 h 3905250"/>
              <a:gd name="connsiteX10" fmla="*/ 4820093 w 6807792"/>
              <a:gd name="connsiteY10" fmla="*/ 3362990 h 3905250"/>
              <a:gd name="connsiteX11" fmla="*/ 4632693 w 6807792"/>
              <a:gd name="connsiteY11" fmla="*/ 3219450 h 3905250"/>
              <a:gd name="connsiteX12" fmla="*/ 4431527 w 6807792"/>
              <a:gd name="connsiteY12" fmla="*/ 3284562 h 3905250"/>
              <a:gd name="connsiteX13" fmla="*/ 4352260 w 6807792"/>
              <a:gd name="connsiteY13" fmla="*/ 3373622 h 3905250"/>
              <a:gd name="connsiteX14" fmla="*/ 3978687 w 6807792"/>
              <a:gd name="connsiteY14" fmla="*/ 3390214 h 3905250"/>
              <a:gd name="connsiteX15" fmla="*/ 4061193 w 6807792"/>
              <a:gd name="connsiteY15" fmla="*/ 3771900 h 3905250"/>
              <a:gd name="connsiteX16" fmla="*/ 3289004 w 6807792"/>
              <a:gd name="connsiteY16" fmla="*/ 3894617 h 3905250"/>
              <a:gd name="connsiteX17" fmla="*/ 3279399 w 6807792"/>
              <a:gd name="connsiteY17" fmla="*/ 3788618 h 3905250"/>
              <a:gd name="connsiteX18" fmla="*/ 3351407 w 6807792"/>
              <a:gd name="connsiteY18" fmla="*/ 3644602 h 3905250"/>
              <a:gd name="connsiteX19" fmla="*/ 3342167 w 6807792"/>
              <a:gd name="connsiteY19" fmla="*/ 3171603 h 3905250"/>
              <a:gd name="connsiteX20" fmla="*/ 3423415 w 6807792"/>
              <a:gd name="connsiteY20" fmla="*/ 2996530 h 3905250"/>
              <a:gd name="connsiteX21" fmla="*/ 3261093 w 6807792"/>
              <a:gd name="connsiteY21" fmla="*/ 2857500 h 3905250"/>
              <a:gd name="connsiteX22" fmla="*/ 2640222 w 6807792"/>
              <a:gd name="connsiteY22" fmla="*/ 2750623 h 3905250"/>
              <a:gd name="connsiteX23" fmla="*/ 2471447 w 6807792"/>
              <a:gd name="connsiteY23" fmla="*/ 2516978 h 3905250"/>
              <a:gd name="connsiteX24" fmla="*/ 2394318 w 6807792"/>
              <a:gd name="connsiteY24" fmla="*/ 2371725 h 3905250"/>
              <a:gd name="connsiteX25" fmla="*/ 2385108 w 6807792"/>
              <a:gd name="connsiteY25" fmla="*/ 2221548 h 3905250"/>
              <a:gd name="connsiteX26" fmla="*/ 1860918 w 6807792"/>
              <a:gd name="connsiteY26" fmla="*/ 2228850 h 3905250"/>
              <a:gd name="connsiteX27" fmla="*/ 1422768 w 6807792"/>
              <a:gd name="connsiteY27" fmla="*/ 2200275 h 3905250"/>
              <a:gd name="connsiteX28" fmla="*/ 956043 w 6807792"/>
              <a:gd name="connsiteY28" fmla="*/ 1990725 h 3905250"/>
              <a:gd name="connsiteX29" fmla="*/ 822693 w 6807792"/>
              <a:gd name="connsiteY29" fmla="*/ 2105025 h 3905250"/>
              <a:gd name="connsiteX30" fmla="*/ 278305 w 6807792"/>
              <a:gd name="connsiteY30" fmla="*/ 1681336 h 3905250"/>
              <a:gd name="connsiteX31" fmla="*/ 327071 w 6807792"/>
              <a:gd name="connsiteY31" fmla="*/ 1556370 h 3905250"/>
              <a:gd name="connsiteX32" fmla="*/ 543095 w 6807792"/>
              <a:gd name="connsiteY32" fmla="*/ 1484362 h 3905250"/>
              <a:gd name="connsiteX33" fmla="*/ 641582 w 6807792"/>
              <a:gd name="connsiteY33" fmla="*/ 1310730 h 3905250"/>
              <a:gd name="connsiteX34" fmla="*/ 471087 w 6807792"/>
              <a:gd name="connsiteY34" fmla="*/ 1340346 h 3905250"/>
              <a:gd name="connsiteX35" fmla="*/ 471087 w 6807792"/>
              <a:gd name="connsiteY35" fmla="*/ 1124322 h 3905250"/>
              <a:gd name="connsiteX36" fmla="*/ 836460 w 6807792"/>
              <a:gd name="connsiteY36" fmla="*/ 1099939 h 3905250"/>
              <a:gd name="connsiteX37" fmla="*/ 1365618 w 6807792"/>
              <a:gd name="connsiteY37" fmla="*/ 1000125 h 3905250"/>
              <a:gd name="connsiteX38" fmla="*/ 1660893 w 6807792"/>
              <a:gd name="connsiteY38" fmla="*/ 771525 h 3905250"/>
              <a:gd name="connsiteX39" fmla="*/ 1498968 w 6807792"/>
              <a:gd name="connsiteY39" fmla="*/ 619125 h 3905250"/>
              <a:gd name="connsiteX40" fmla="*/ 1263175 w 6807792"/>
              <a:gd name="connsiteY40" fmla="*/ 476250 h 3905250"/>
              <a:gd name="connsiteX41" fmla="*/ 1651590 w 6807792"/>
              <a:gd name="connsiteY41" fmla="*/ 300813 h 3905250"/>
              <a:gd name="connsiteX42" fmla="*/ 940267 w 6807792"/>
              <a:gd name="connsiteY42" fmla="*/ 354214 h 3905250"/>
              <a:gd name="connsiteX43" fmla="*/ 757365 w 6807792"/>
              <a:gd name="connsiteY43" fmla="*/ 324531 h 3905250"/>
              <a:gd name="connsiteX44" fmla="*/ 523226 w 6807792"/>
              <a:gd name="connsiteY44" fmla="*/ 0 h 3905250"/>
              <a:gd name="connsiteX45" fmla="*/ 3544 w 6807792"/>
              <a:gd name="connsiteY45" fmla="*/ 44202 h 3905250"/>
              <a:gd name="connsiteX46" fmla="*/ 3544 w 6807792"/>
              <a:gd name="connsiteY46" fmla="*/ 3905250 h 3905250"/>
              <a:gd name="connsiteX47" fmla="*/ 6807792 w 6807792"/>
              <a:gd name="connsiteY47" fmla="*/ 3905250 h 3905250"/>
              <a:gd name="connsiteX0" fmla="*/ 6807792 w 6807792"/>
              <a:gd name="connsiteY0" fmla="*/ 3924300 h 3924300"/>
              <a:gd name="connsiteX1" fmla="*/ 6765851 w 6807792"/>
              <a:gd name="connsiteY1" fmla="*/ 3892402 h 3924300"/>
              <a:gd name="connsiteX2" fmla="*/ 6616995 w 6807792"/>
              <a:gd name="connsiteY2" fmla="*/ 3892402 h 3924300"/>
              <a:gd name="connsiteX3" fmla="*/ 6149163 w 6807792"/>
              <a:gd name="connsiteY3" fmla="*/ 3626588 h 3924300"/>
              <a:gd name="connsiteX4" fmla="*/ 5957777 w 6807792"/>
              <a:gd name="connsiteY4" fmla="*/ 3413937 h 3924300"/>
              <a:gd name="connsiteX5" fmla="*/ 5808921 w 6807792"/>
              <a:gd name="connsiteY5" fmla="*/ 3180021 h 3924300"/>
              <a:gd name="connsiteX6" fmla="*/ 5617535 w 6807792"/>
              <a:gd name="connsiteY6" fmla="*/ 3063063 h 3924300"/>
              <a:gd name="connsiteX7" fmla="*/ 5362353 w 6807792"/>
              <a:gd name="connsiteY7" fmla="*/ 3052430 h 3924300"/>
              <a:gd name="connsiteX8" fmla="*/ 5079599 w 6807792"/>
              <a:gd name="connsiteY8" fmla="*/ 2943572 h 3924300"/>
              <a:gd name="connsiteX9" fmla="*/ 5160335 w 6807792"/>
              <a:gd name="connsiteY9" fmla="*/ 3243816 h 3924300"/>
              <a:gd name="connsiteX10" fmla="*/ 4820093 w 6807792"/>
              <a:gd name="connsiteY10" fmla="*/ 3382040 h 3924300"/>
              <a:gd name="connsiteX11" fmla="*/ 4632693 w 6807792"/>
              <a:gd name="connsiteY11" fmla="*/ 3238500 h 3924300"/>
              <a:gd name="connsiteX12" fmla="*/ 4431527 w 6807792"/>
              <a:gd name="connsiteY12" fmla="*/ 3303612 h 3924300"/>
              <a:gd name="connsiteX13" fmla="*/ 4352260 w 6807792"/>
              <a:gd name="connsiteY13" fmla="*/ 3392672 h 3924300"/>
              <a:gd name="connsiteX14" fmla="*/ 3978687 w 6807792"/>
              <a:gd name="connsiteY14" fmla="*/ 3409264 h 3924300"/>
              <a:gd name="connsiteX15" fmla="*/ 4061193 w 6807792"/>
              <a:gd name="connsiteY15" fmla="*/ 3790950 h 3924300"/>
              <a:gd name="connsiteX16" fmla="*/ 3289004 w 6807792"/>
              <a:gd name="connsiteY16" fmla="*/ 3913667 h 3924300"/>
              <a:gd name="connsiteX17" fmla="*/ 3279399 w 6807792"/>
              <a:gd name="connsiteY17" fmla="*/ 3807668 h 3924300"/>
              <a:gd name="connsiteX18" fmla="*/ 3351407 w 6807792"/>
              <a:gd name="connsiteY18" fmla="*/ 3663652 h 3924300"/>
              <a:gd name="connsiteX19" fmla="*/ 3342167 w 6807792"/>
              <a:gd name="connsiteY19" fmla="*/ 3190653 h 3924300"/>
              <a:gd name="connsiteX20" fmla="*/ 3423415 w 6807792"/>
              <a:gd name="connsiteY20" fmla="*/ 3015580 h 3924300"/>
              <a:gd name="connsiteX21" fmla="*/ 3261093 w 6807792"/>
              <a:gd name="connsiteY21" fmla="*/ 2876550 h 3924300"/>
              <a:gd name="connsiteX22" fmla="*/ 2640222 w 6807792"/>
              <a:gd name="connsiteY22" fmla="*/ 2769673 h 3924300"/>
              <a:gd name="connsiteX23" fmla="*/ 2471447 w 6807792"/>
              <a:gd name="connsiteY23" fmla="*/ 2536028 h 3924300"/>
              <a:gd name="connsiteX24" fmla="*/ 2394318 w 6807792"/>
              <a:gd name="connsiteY24" fmla="*/ 2390775 h 3924300"/>
              <a:gd name="connsiteX25" fmla="*/ 2385108 w 6807792"/>
              <a:gd name="connsiteY25" fmla="*/ 2240598 h 3924300"/>
              <a:gd name="connsiteX26" fmla="*/ 1860918 w 6807792"/>
              <a:gd name="connsiteY26" fmla="*/ 2247900 h 3924300"/>
              <a:gd name="connsiteX27" fmla="*/ 1422768 w 6807792"/>
              <a:gd name="connsiteY27" fmla="*/ 2219325 h 3924300"/>
              <a:gd name="connsiteX28" fmla="*/ 956043 w 6807792"/>
              <a:gd name="connsiteY28" fmla="*/ 2009775 h 3924300"/>
              <a:gd name="connsiteX29" fmla="*/ 822693 w 6807792"/>
              <a:gd name="connsiteY29" fmla="*/ 2124075 h 3924300"/>
              <a:gd name="connsiteX30" fmla="*/ 278305 w 6807792"/>
              <a:gd name="connsiteY30" fmla="*/ 1700386 h 3924300"/>
              <a:gd name="connsiteX31" fmla="*/ 327071 w 6807792"/>
              <a:gd name="connsiteY31" fmla="*/ 1575420 h 3924300"/>
              <a:gd name="connsiteX32" fmla="*/ 543095 w 6807792"/>
              <a:gd name="connsiteY32" fmla="*/ 1503412 h 3924300"/>
              <a:gd name="connsiteX33" fmla="*/ 641582 w 6807792"/>
              <a:gd name="connsiteY33" fmla="*/ 1329780 h 3924300"/>
              <a:gd name="connsiteX34" fmla="*/ 471087 w 6807792"/>
              <a:gd name="connsiteY34" fmla="*/ 1359396 h 3924300"/>
              <a:gd name="connsiteX35" fmla="*/ 471087 w 6807792"/>
              <a:gd name="connsiteY35" fmla="*/ 1143372 h 3924300"/>
              <a:gd name="connsiteX36" fmla="*/ 836460 w 6807792"/>
              <a:gd name="connsiteY36" fmla="*/ 1118989 h 3924300"/>
              <a:gd name="connsiteX37" fmla="*/ 1365618 w 6807792"/>
              <a:gd name="connsiteY37" fmla="*/ 1019175 h 3924300"/>
              <a:gd name="connsiteX38" fmla="*/ 1660893 w 6807792"/>
              <a:gd name="connsiteY38" fmla="*/ 790575 h 3924300"/>
              <a:gd name="connsiteX39" fmla="*/ 1498968 w 6807792"/>
              <a:gd name="connsiteY39" fmla="*/ 638175 h 3924300"/>
              <a:gd name="connsiteX40" fmla="*/ 1263175 w 6807792"/>
              <a:gd name="connsiteY40" fmla="*/ 495300 h 3924300"/>
              <a:gd name="connsiteX41" fmla="*/ 1651590 w 6807792"/>
              <a:gd name="connsiteY41" fmla="*/ 319863 h 3924300"/>
              <a:gd name="connsiteX42" fmla="*/ 940267 w 6807792"/>
              <a:gd name="connsiteY42" fmla="*/ 373264 h 3924300"/>
              <a:gd name="connsiteX43" fmla="*/ 757365 w 6807792"/>
              <a:gd name="connsiteY43" fmla="*/ 343581 h 3924300"/>
              <a:gd name="connsiteX44" fmla="*/ 523226 w 6807792"/>
              <a:gd name="connsiteY44" fmla="*/ 19050 h 3924300"/>
              <a:gd name="connsiteX45" fmla="*/ 13069 w 6807792"/>
              <a:gd name="connsiteY45" fmla="*/ 0 h 3924300"/>
              <a:gd name="connsiteX46" fmla="*/ 3544 w 6807792"/>
              <a:gd name="connsiteY46" fmla="*/ 3924300 h 3924300"/>
              <a:gd name="connsiteX47" fmla="*/ 6807792 w 6807792"/>
              <a:gd name="connsiteY47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807792" h="3924300">
                <a:moveTo>
                  <a:pt x="6807792" y="3924300"/>
                </a:moveTo>
                <a:lnTo>
                  <a:pt x="6765851" y="3892402"/>
                </a:lnTo>
                <a:lnTo>
                  <a:pt x="6616995" y="3892402"/>
                </a:lnTo>
                <a:lnTo>
                  <a:pt x="6149163" y="3626588"/>
                </a:lnTo>
                <a:lnTo>
                  <a:pt x="5957777" y="3413937"/>
                </a:lnTo>
                <a:lnTo>
                  <a:pt x="5808921" y="3180021"/>
                </a:lnTo>
                <a:lnTo>
                  <a:pt x="5617535" y="3063063"/>
                </a:lnTo>
                <a:lnTo>
                  <a:pt x="5362353" y="3052430"/>
                </a:lnTo>
                <a:lnTo>
                  <a:pt x="5079599" y="2943572"/>
                </a:lnTo>
                <a:lnTo>
                  <a:pt x="5160335" y="3243816"/>
                </a:lnTo>
                <a:lnTo>
                  <a:pt x="4820093" y="3382040"/>
                </a:lnTo>
                <a:lnTo>
                  <a:pt x="4632693" y="3238500"/>
                </a:lnTo>
                <a:cubicBezTo>
                  <a:pt x="4505910" y="3222568"/>
                  <a:pt x="4494515" y="3291646"/>
                  <a:pt x="4431527" y="3303612"/>
                </a:cubicBezTo>
                <a:lnTo>
                  <a:pt x="4352260" y="3392672"/>
                </a:lnTo>
                <a:lnTo>
                  <a:pt x="3978687" y="3409264"/>
                </a:lnTo>
                <a:lnTo>
                  <a:pt x="4061193" y="3790950"/>
                </a:lnTo>
                <a:lnTo>
                  <a:pt x="3289004" y="3913667"/>
                </a:lnTo>
                <a:lnTo>
                  <a:pt x="3279399" y="3807668"/>
                </a:lnTo>
                <a:lnTo>
                  <a:pt x="3351407" y="3663652"/>
                </a:lnTo>
                <a:lnTo>
                  <a:pt x="3342167" y="3190653"/>
                </a:lnTo>
                <a:lnTo>
                  <a:pt x="3423415" y="3015580"/>
                </a:lnTo>
                <a:lnTo>
                  <a:pt x="3261093" y="2876550"/>
                </a:lnTo>
                <a:lnTo>
                  <a:pt x="2640222" y="2769673"/>
                </a:lnTo>
                <a:lnTo>
                  <a:pt x="2471447" y="2536028"/>
                </a:lnTo>
                <a:lnTo>
                  <a:pt x="2394318" y="2390775"/>
                </a:lnTo>
                <a:lnTo>
                  <a:pt x="2385108" y="2240598"/>
                </a:lnTo>
                <a:lnTo>
                  <a:pt x="1860918" y="2247900"/>
                </a:lnTo>
                <a:lnTo>
                  <a:pt x="1422768" y="2219325"/>
                </a:lnTo>
                <a:lnTo>
                  <a:pt x="956043" y="2009775"/>
                </a:lnTo>
                <a:lnTo>
                  <a:pt x="822693" y="2124075"/>
                </a:lnTo>
                <a:lnTo>
                  <a:pt x="278305" y="1700386"/>
                </a:lnTo>
                <a:lnTo>
                  <a:pt x="327071" y="1575420"/>
                </a:lnTo>
                <a:lnTo>
                  <a:pt x="543095" y="1503412"/>
                </a:lnTo>
                <a:lnTo>
                  <a:pt x="641582" y="1329780"/>
                </a:lnTo>
                <a:lnTo>
                  <a:pt x="471087" y="1359396"/>
                </a:lnTo>
                <a:lnTo>
                  <a:pt x="471087" y="1143372"/>
                </a:lnTo>
                <a:lnTo>
                  <a:pt x="836460" y="1118989"/>
                </a:lnTo>
                <a:lnTo>
                  <a:pt x="1365618" y="1019175"/>
                </a:lnTo>
                <a:lnTo>
                  <a:pt x="1660893" y="790575"/>
                </a:lnTo>
                <a:lnTo>
                  <a:pt x="1498968" y="638175"/>
                </a:lnTo>
                <a:lnTo>
                  <a:pt x="1263175" y="495300"/>
                </a:lnTo>
                <a:cubicBezTo>
                  <a:pt x="1318069" y="418452"/>
                  <a:pt x="1522118" y="378342"/>
                  <a:pt x="1651590" y="319863"/>
                </a:cubicBezTo>
                <a:cubicBezTo>
                  <a:pt x="1292478" y="226979"/>
                  <a:pt x="1164725" y="327837"/>
                  <a:pt x="940267" y="373264"/>
                </a:cubicBezTo>
                <a:lnTo>
                  <a:pt x="757365" y="343581"/>
                </a:lnTo>
                <a:lnTo>
                  <a:pt x="523226" y="19050"/>
                </a:lnTo>
                <a:lnTo>
                  <a:pt x="13069" y="0"/>
                </a:lnTo>
                <a:cubicBezTo>
                  <a:pt x="16613" y="1282995"/>
                  <a:pt x="0" y="2641305"/>
                  <a:pt x="3544" y="3924300"/>
                </a:cubicBezTo>
                <a:lnTo>
                  <a:pt x="6807792" y="39243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Полилиния 402"/>
          <p:cNvSpPr/>
          <p:nvPr/>
        </p:nvSpPr>
        <p:spPr>
          <a:xfrm>
            <a:off x="6646021" y="3543293"/>
            <a:ext cx="6265091" cy="3330262"/>
          </a:xfrm>
          <a:custGeom>
            <a:avLst/>
            <a:gdLst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295955 w 5037826"/>
              <a:gd name="connsiteY9" fmla="*/ 1138687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285336 w 5037826"/>
              <a:gd name="connsiteY37" fmla="*/ 2372264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33577 w 5037826"/>
              <a:gd name="connsiteY49" fmla="*/ 1500996 h 2691441"/>
              <a:gd name="connsiteX50" fmla="*/ 1794294 w 5037826"/>
              <a:gd name="connsiteY50" fmla="*/ 1388853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285336 w 5037826"/>
              <a:gd name="connsiteY37" fmla="*/ 2372264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33577 w 5037826"/>
              <a:gd name="connsiteY49" fmla="*/ 1500996 h 2691441"/>
              <a:gd name="connsiteX50" fmla="*/ 1794294 w 5037826"/>
              <a:gd name="connsiteY50" fmla="*/ 1388853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285336 w 5037826"/>
              <a:gd name="connsiteY37" fmla="*/ 2372264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94294 w 5037826"/>
              <a:gd name="connsiteY50" fmla="*/ 1388853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285336 w 5037826"/>
              <a:gd name="connsiteY37" fmla="*/ 2372264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397479 w 5037826"/>
              <a:gd name="connsiteY36" fmla="*/ 2389517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96914 w 5037826"/>
              <a:gd name="connsiteY26" fmla="*/ 21674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96914 w 5037826"/>
              <a:gd name="connsiteY26" fmla="*/ 21674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7034 w 5037826"/>
              <a:gd name="connsiteY16" fmla="*/ 1663406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96914 w 5037826"/>
              <a:gd name="connsiteY26" fmla="*/ 21674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7034 w 5037826"/>
              <a:gd name="connsiteY16" fmla="*/ 1663406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96914 w 5037826"/>
              <a:gd name="connsiteY26" fmla="*/ 21674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21050"/>
              <a:gd name="connsiteY0" fmla="*/ 0 h 2691441"/>
              <a:gd name="connsiteX1" fmla="*/ 2372264 w 5021050"/>
              <a:gd name="connsiteY1" fmla="*/ 146649 h 2691441"/>
              <a:gd name="connsiteX2" fmla="*/ 2467155 w 5021050"/>
              <a:gd name="connsiteY2" fmla="*/ 250166 h 2691441"/>
              <a:gd name="connsiteX3" fmla="*/ 3674853 w 5021050"/>
              <a:gd name="connsiteY3" fmla="*/ 508958 h 2691441"/>
              <a:gd name="connsiteX4" fmla="*/ 3847381 w 5021050"/>
              <a:gd name="connsiteY4" fmla="*/ 491706 h 2691441"/>
              <a:gd name="connsiteX5" fmla="*/ 3968151 w 5021050"/>
              <a:gd name="connsiteY5" fmla="*/ 603849 h 2691441"/>
              <a:gd name="connsiteX6" fmla="*/ 3985404 w 5021050"/>
              <a:gd name="connsiteY6" fmla="*/ 767751 h 2691441"/>
              <a:gd name="connsiteX7" fmla="*/ 4045789 w 5021050"/>
              <a:gd name="connsiteY7" fmla="*/ 836762 h 2691441"/>
              <a:gd name="connsiteX8" fmla="*/ 4019909 w 5021050"/>
              <a:gd name="connsiteY8" fmla="*/ 940279 h 2691441"/>
              <a:gd name="connsiteX9" fmla="*/ 4300970 w 5021050"/>
              <a:gd name="connsiteY9" fmla="*/ 1087342 h 2691441"/>
              <a:gd name="connsiteX10" fmla="*/ 4615132 w 5021050"/>
              <a:gd name="connsiteY10" fmla="*/ 1224951 h 2691441"/>
              <a:gd name="connsiteX11" fmla="*/ 4580626 w 5021050"/>
              <a:gd name="connsiteY11" fmla="*/ 1250830 h 2691441"/>
              <a:gd name="connsiteX12" fmla="*/ 4641011 w 5021050"/>
              <a:gd name="connsiteY12" fmla="*/ 1345721 h 2691441"/>
              <a:gd name="connsiteX13" fmla="*/ 4589253 w 5021050"/>
              <a:gd name="connsiteY13" fmla="*/ 1440611 h 2691441"/>
              <a:gd name="connsiteX14" fmla="*/ 4744528 w 5021050"/>
              <a:gd name="connsiteY14" fmla="*/ 1552755 h 2691441"/>
              <a:gd name="connsiteX15" fmla="*/ 4804913 w 5021050"/>
              <a:gd name="connsiteY15" fmla="*/ 1544128 h 2691441"/>
              <a:gd name="connsiteX16" fmla="*/ 4877034 w 5021050"/>
              <a:gd name="connsiteY16" fmla="*/ 1663406 h 2691441"/>
              <a:gd name="connsiteX17" fmla="*/ 5021050 w 5021050"/>
              <a:gd name="connsiteY17" fmla="*/ 1807422 h 2691441"/>
              <a:gd name="connsiteX18" fmla="*/ 4917056 w 5021050"/>
              <a:gd name="connsiteY18" fmla="*/ 1915064 h 2691441"/>
              <a:gd name="connsiteX19" fmla="*/ 4813539 w 5021050"/>
              <a:gd name="connsiteY19" fmla="*/ 1871932 h 2691441"/>
              <a:gd name="connsiteX20" fmla="*/ 4641011 w 5021050"/>
              <a:gd name="connsiteY20" fmla="*/ 2001328 h 2691441"/>
              <a:gd name="connsiteX21" fmla="*/ 4623758 w 5021050"/>
              <a:gd name="connsiteY21" fmla="*/ 2035834 h 2691441"/>
              <a:gd name="connsiteX22" fmla="*/ 4546121 w 5021050"/>
              <a:gd name="connsiteY22" fmla="*/ 2035834 h 2691441"/>
              <a:gd name="connsiteX23" fmla="*/ 4537494 w 5021050"/>
              <a:gd name="connsiteY23" fmla="*/ 2087592 h 2691441"/>
              <a:gd name="connsiteX24" fmla="*/ 4183811 w 5021050"/>
              <a:gd name="connsiteY24" fmla="*/ 2268747 h 2691441"/>
              <a:gd name="connsiteX25" fmla="*/ 4080294 w 5021050"/>
              <a:gd name="connsiteY25" fmla="*/ 2216989 h 2691441"/>
              <a:gd name="connsiteX26" fmla="*/ 3796914 w 5021050"/>
              <a:gd name="connsiteY26" fmla="*/ 2167462 h 2691441"/>
              <a:gd name="connsiteX27" fmla="*/ 3796914 w 5021050"/>
              <a:gd name="connsiteY27" fmla="*/ 2383486 h 2691441"/>
              <a:gd name="connsiteX28" fmla="*/ 3674853 w 5021050"/>
              <a:gd name="connsiteY28" fmla="*/ 2458528 h 2691441"/>
              <a:gd name="connsiteX29" fmla="*/ 3493698 w 5021050"/>
              <a:gd name="connsiteY29" fmla="*/ 2337758 h 2691441"/>
              <a:gd name="connsiteX30" fmla="*/ 3485072 w 5021050"/>
              <a:gd name="connsiteY30" fmla="*/ 2242868 h 2691441"/>
              <a:gd name="connsiteX31" fmla="*/ 3372928 w 5021050"/>
              <a:gd name="connsiteY31" fmla="*/ 2234241 h 2691441"/>
              <a:gd name="connsiteX32" fmla="*/ 3364866 w 5021050"/>
              <a:gd name="connsiteY32" fmla="*/ 2311478 h 2691441"/>
              <a:gd name="connsiteX33" fmla="*/ 3243532 w 5021050"/>
              <a:gd name="connsiteY33" fmla="*/ 2510287 h 2691441"/>
              <a:gd name="connsiteX34" fmla="*/ 3191773 w 5021050"/>
              <a:gd name="connsiteY34" fmla="*/ 2691441 h 2691441"/>
              <a:gd name="connsiteX35" fmla="*/ 3076834 w 5021050"/>
              <a:gd name="connsiteY35" fmla="*/ 2599510 h 2691441"/>
              <a:gd name="connsiteX36" fmla="*/ 1420650 w 5021050"/>
              <a:gd name="connsiteY36" fmla="*/ 2311478 h 2691441"/>
              <a:gd name="connsiteX37" fmla="*/ 1348642 w 5021050"/>
              <a:gd name="connsiteY37" fmla="*/ 2311478 h 2691441"/>
              <a:gd name="connsiteX38" fmla="*/ 1224951 w 5021050"/>
              <a:gd name="connsiteY38" fmla="*/ 2147977 h 2691441"/>
              <a:gd name="connsiteX39" fmla="*/ 1155939 w 5021050"/>
              <a:gd name="connsiteY39" fmla="*/ 1949570 h 2691441"/>
              <a:gd name="connsiteX40" fmla="*/ 1104181 w 5021050"/>
              <a:gd name="connsiteY40" fmla="*/ 1785668 h 2691441"/>
              <a:gd name="connsiteX41" fmla="*/ 431321 w 5021050"/>
              <a:gd name="connsiteY41" fmla="*/ 2182483 h 2691441"/>
              <a:gd name="connsiteX42" fmla="*/ 181155 w 5021050"/>
              <a:gd name="connsiteY42" fmla="*/ 2346385 h 2691441"/>
              <a:gd name="connsiteX43" fmla="*/ 69011 w 5021050"/>
              <a:gd name="connsiteY43" fmla="*/ 2277374 h 2691441"/>
              <a:gd name="connsiteX44" fmla="*/ 0 w 5021050"/>
              <a:gd name="connsiteY44" fmla="*/ 2182483 h 2691441"/>
              <a:gd name="connsiteX45" fmla="*/ 34506 w 5021050"/>
              <a:gd name="connsiteY45" fmla="*/ 1846053 h 2691441"/>
              <a:gd name="connsiteX46" fmla="*/ 155275 w 5021050"/>
              <a:gd name="connsiteY46" fmla="*/ 1570008 h 2691441"/>
              <a:gd name="connsiteX47" fmla="*/ 759124 w 5021050"/>
              <a:gd name="connsiteY47" fmla="*/ 1414732 h 2691441"/>
              <a:gd name="connsiteX48" fmla="*/ 905773 w 5021050"/>
              <a:gd name="connsiteY48" fmla="*/ 1526875 h 2691441"/>
              <a:gd name="connsiteX49" fmla="*/ 1276634 w 5021050"/>
              <a:gd name="connsiteY49" fmla="*/ 1447382 h 2691441"/>
              <a:gd name="connsiteX50" fmla="*/ 1780690 w 5021050"/>
              <a:gd name="connsiteY50" fmla="*/ 1303366 h 2691441"/>
              <a:gd name="connsiteX51" fmla="*/ 1906438 w 5021050"/>
              <a:gd name="connsiteY51" fmla="*/ 1052423 h 2691441"/>
              <a:gd name="connsiteX52" fmla="*/ 2208362 w 5021050"/>
              <a:gd name="connsiteY52" fmla="*/ 905774 h 2691441"/>
              <a:gd name="connsiteX53" fmla="*/ 2061713 w 5021050"/>
              <a:gd name="connsiteY53" fmla="*/ 293298 h 2691441"/>
              <a:gd name="connsiteX54" fmla="*/ 2104845 w 5021050"/>
              <a:gd name="connsiteY54" fmla="*/ 241540 h 2691441"/>
              <a:gd name="connsiteX55" fmla="*/ 2104845 w 5021050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59124 w 5128554"/>
              <a:gd name="connsiteY47" fmla="*/ 1414732 h 2691441"/>
              <a:gd name="connsiteX48" fmla="*/ 905773 w 5128554"/>
              <a:gd name="connsiteY48" fmla="*/ 1526875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06438 w 5128554"/>
              <a:gd name="connsiteY51" fmla="*/ 1052423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59124 w 5128554"/>
              <a:gd name="connsiteY47" fmla="*/ 1414732 h 2691441"/>
              <a:gd name="connsiteX48" fmla="*/ 905773 w 5128554"/>
              <a:gd name="connsiteY48" fmla="*/ 1526875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72578 w 5128554"/>
              <a:gd name="connsiteY47" fmla="*/ 1375374 h 2691441"/>
              <a:gd name="connsiteX48" fmla="*/ 905773 w 5128554"/>
              <a:gd name="connsiteY48" fmla="*/ 1526875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72578 w 5128554"/>
              <a:gd name="connsiteY47" fmla="*/ 1375374 h 2691441"/>
              <a:gd name="connsiteX48" fmla="*/ 916594 w 5128554"/>
              <a:gd name="connsiteY48" fmla="*/ 1519390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72578 w 5128554"/>
              <a:gd name="connsiteY47" fmla="*/ 1375374 h 2691441"/>
              <a:gd name="connsiteX48" fmla="*/ 916594 w 5128554"/>
              <a:gd name="connsiteY48" fmla="*/ 1519390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72578 w 5128554"/>
              <a:gd name="connsiteY47" fmla="*/ 1375374 h 2691441"/>
              <a:gd name="connsiteX48" fmla="*/ 916594 w 5128554"/>
              <a:gd name="connsiteY48" fmla="*/ 1519390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021050"/>
              <a:gd name="connsiteY0" fmla="*/ 0 h 2691441"/>
              <a:gd name="connsiteX1" fmla="*/ 2372264 w 5021050"/>
              <a:gd name="connsiteY1" fmla="*/ 146649 h 2691441"/>
              <a:gd name="connsiteX2" fmla="*/ 2467155 w 5021050"/>
              <a:gd name="connsiteY2" fmla="*/ 250166 h 2691441"/>
              <a:gd name="connsiteX3" fmla="*/ 3674853 w 5021050"/>
              <a:gd name="connsiteY3" fmla="*/ 508958 h 2691441"/>
              <a:gd name="connsiteX4" fmla="*/ 3847381 w 5021050"/>
              <a:gd name="connsiteY4" fmla="*/ 491706 h 2691441"/>
              <a:gd name="connsiteX5" fmla="*/ 3968151 w 5021050"/>
              <a:gd name="connsiteY5" fmla="*/ 603849 h 2691441"/>
              <a:gd name="connsiteX6" fmla="*/ 3985404 w 5021050"/>
              <a:gd name="connsiteY6" fmla="*/ 767751 h 2691441"/>
              <a:gd name="connsiteX7" fmla="*/ 4045789 w 5021050"/>
              <a:gd name="connsiteY7" fmla="*/ 836762 h 2691441"/>
              <a:gd name="connsiteX8" fmla="*/ 4019909 w 5021050"/>
              <a:gd name="connsiteY8" fmla="*/ 940279 h 2691441"/>
              <a:gd name="connsiteX9" fmla="*/ 4300970 w 5021050"/>
              <a:gd name="connsiteY9" fmla="*/ 1087342 h 2691441"/>
              <a:gd name="connsiteX10" fmla="*/ 4615132 w 5021050"/>
              <a:gd name="connsiteY10" fmla="*/ 1224951 h 2691441"/>
              <a:gd name="connsiteX11" fmla="*/ 4580626 w 5021050"/>
              <a:gd name="connsiteY11" fmla="*/ 1250830 h 2691441"/>
              <a:gd name="connsiteX12" fmla="*/ 4641011 w 5021050"/>
              <a:gd name="connsiteY12" fmla="*/ 1345721 h 2691441"/>
              <a:gd name="connsiteX13" fmla="*/ 4589253 w 5021050"/>
              <a:gd name="connsiteY13" fmla="*/ 1440611 h 2691441"/>
              <a:gd name="connsiteX14" fmla="*/ 4744528 w 5021050"/>
              <a:gd name="connsiteY14" fmla="*/ 1552755 h 2691441"/>
              <a:gd name="connsiteX15" fmla="*/ 4804913 w 5021050"/>
              <a:gd name="connsiteY15" fmla="*/ 1544128 h 2691441"/>
              <a:gd name="connsiteX16" fmla="*/ 4877034 w 5021050"/>
              <a:gd name="connsiteY16" fmla="*/ 1663406 h 2691441"/>
              <a:gd name="connsiteX17" fmla="*/ 5021050 w 5021050"/>
              <a:gd name="connsiteY17" fmla="*/ 1807422 h 2691441"/>
              <a:gd name="connsiteX18" fmla="*/ 4917056 w 5021050"/>
              <a:gd name="connsiteY18" fmla="*/ 1915064 h 2691441"/>
              <a:gd name="connsiteX19" fmla="*/ 4813539 w 5021050"/>
              <a:gd name="connsiteY19" fmla="*/ 1871932 h 2691441"/>
              <a:gd name="connsiteX20" fmla="*/ 4641011 w 5021050"/>
              <a:gd name="connsiteY20" fmla="*/ 2001328 h 2691441"/>
              <a:gd name="connsiteX21" fmla="*/ 4623758 w 5021050"/>
              <a:gd name="connsiteY21" fmla="*/ 2035834 h 2691441"/>
              <a:gd name="connsiteX22" fmla="*/ 4546121 w 5021050"/>
              <a:gd name="connsiteY22" fmla="*/ 2035834 h 2691441"/>
              <a:gd name="connsiteX23" fmla="*/ 4537494 w 5021050"/>
              <a:gd name="connsiteY23" fmla="*/ 2087592 h 2691441"/>
              <a:gd name="connsiteX24" fmla="*/ 4183811 w 5021050"/>
              <a:gd name="connsiteY24" fmla="*/ 2268747 h 2691441"/>
              <a:gd name="connsiteX25" fmla="*/ 4080294 w 5021050"/>
              <a:gd name="connsiteY25" fmla="*/ 2216989 h 2691441"/>
              <a:gd name="connsiteX26" fmla="*/ 3796914 w 5021050"/>
              <a:gd name="connsiteY26" fmla="*/ 2167462 h 2691441"/>
              <a:gd name="connsiteX27" fmla="*/ 3796914 w 5021050"/>
              <a:gd name="connsiteY27" fmla="*/ 2383486 h 2691441"/>
              <a:gd name="connsiteX28" fmla="*/ 3674853 w 5021050"/>
              <a:gd name="connsiteY28" fmla="*/ 2458528 h 2691441"/>
              <a:gd name="connsiteX29" fmla="*/ 3493698 w 5021050"/>
              <a:gd name="connsiteY29" fmla="*/ 2337758 h 2691441"/>
              <a:gd name="connsiteX30" fmla="*/ 3485072 w 5021050"/>
              <a:gd name="connsiteY30" fmla="*/ 2242868 h 2691441"/>
              <a:gd name="connsiteX31" fmla="*/ 3372928 w 5021050"/>
              <a:gd name="connsiteY31" fmla="*/ 2234241 h 2691441"/>
              <a:gd name="connsiteX32" fmla="*/ 3364866 w 5021050"/>
              <a:gd name="connsiteY32" fmla="*/ 2311478 h 2691441"/>
              <a:gd name="connsiteX33" fmla="*/ 3243532 w 5021050"/>
              <a:gd name="connsiteY33" fmla="*/ 2510287 h 2691441"/>
              <a:gd name="connsiteX34" fmla="*/ 3191773 w 5021050"/>
              <a:gd name="connsiteY34" fmla="*/ 2691441 h 2691441"/>
              <a:gd name="connsiteX35" fmla="*/ 3076834 w 5021050"/>
              <a:gd name="connsiteY35" fmla="*/ 2599510 h 2691441"/>
              <a:gd name="connsiteX36" fmla="*/ 1420650 w 5021050"/>
              <a:gd name="connsiteY36" fmla="*/ 2311478 h 2691441"/>
              <a:gd name="connsiteX37" fmla="*/ 1348642 w 5021050"/>
              <a:gd name="connsiteY37" fmla="*/ 2311478 h 2691441"/>
              <a:gd name="connsiteX38" fmla="*/ 1224951 w 5021050"/>
              <a:gd name="connsiteY38" fmla="*/ 2147977 h 2691441"/>
              <a:gd name="connsiteX39" fmla="*/ 1155939 w 5021050"/>
              <a:gd name="connsiteY39" fmla="*/ 1949570 h 2691441"/>
              <a:gd name="connsiteX40" fmla="*/ 1104181 w 5021050"/>
              <a:gd name="connsiteY40" fmla="*/ 1785668 h 2691441"/>
              <a:gd name="connsiteX41" fmla="*/ 431321 w 5021050"/>
              <a:gd name="connsiteY41" fmla="*/ 2182483 h 2691441"/>
              <a:gd name="connsiteX42" fmla="*/ 181155 w 5021050"/>
              <a:gd name="connsiteY42" fmla="*/ 2346385 h 2691441"/>
              <a:gd name="connsiteX43" fmla="*/ 69011 w 5021050"/>
              <a:gd name="connsiteY43" fmla="*/ 2277374 h 2691441"/>
              <a:gd name="connsiteX44" fmla="*/ 0 w 5021050"/>
              <a:gd name="connsiteY44" fmla="*/ 2182483 h 2691441"/>
              <a:gd name="connsiteX45" fmla="*/ 34506 w 5021050"/>
              <a:gd name="connsiteY45" fmla="*/ 1846053 h 2691441"/>
              <a:gd name="connsiteX46" fmla="*/ 155275 w 5021050"/>
              <a:gd name="connsiteY46" fmla="*/ 1570008 h 2691441"/>
              <a:gd name="connsiteX47" fmla="*/ 772578 w 5021050"/>
              <a:gd name="connsiteY47" fmla="*/ 1375374 h 2691441"/>
              <a:gd name="connsiteX48" fmla="*/ 916594 w 5021050"/>
              <a:gd name="connsiteY48" fmla="*/ 1519390 h 2691441"/>
              <a:gd name="connsiteX49" fmla="*/ 1276634 w 5021050"/>
              <a:gd name="connsiteY49" fmla="*/ 1447382 h 2691441"/>
              <a:gd name="connsiteX50" fmla="*/ 1780690 w 5021050"/>
              <a:gd name="connsiteY50" fmla="*/ 1303366 h 2691441"/>
              <a:gd name="connsiteX51" fmla="*/ 1924706 w 5021050"/>
              <a:gd name="connsiteY51" fmla="*/ 1015334 h 2691441"/>
              <a:gd name="connsiteX52" fmla="*/ 2208362 w 5021050"/>
              <a:gd name="connsiteY52" fmla="*/ 905774 h 2691441"/>
              <a:gd name="connsiteX53" fmla="*/ 2061713 w 5021050"/>
              <a:gd name="connsiteY53" fmla="*/ 293298 h 2691441"/>
              <a:gd name="connsiteX54" fmla="*/ 2104845 w 5021050"/>
              <a:gd name="connsiteY54" fmla="*/ 241540 h 2691441"/>
              <a:gd name="connsiteX55" fmla="*/ 2104845 w 5021050"/>
              <a:gd name="connsiteY55" fmla="*/ 0 h 2691441"/>
              <a:gd name="connsiteX0" fmla="*/ 2104845 w 5023549"/>
              <a:gd name="connsiteY0" fmla="*/ 0 h 2691441"/>
              <a:gd name="connsiteX1" fmla="*/ 2372264 w 5023549"/>
              <a:gd name="connsiteY1" fmla="*/ 146649 h 2691441"/>
              <a:gd name="connsiteX2" fmla="*/ 2467155 w 5023549"/>
              <a:gd name="connsiteY2" fmla="*/ 250166 h 2691441"/>
              <a:gd name="connsiteX3" fmla="*/ 3674853 w 5023549"/>
              <a:gd name="connsiteY3" fmla="*/ 508958 h 2691441"/>
              <a:gd name="connsiteX4" fmla="*/ 3847381 w 5023549"/>
              <a:gd name="connsiteY4" fmla="*/ 491706 h 2691441"/>
              <a:gd name="connsiteX5" fmla="*/ 3968151 w 5023549"/>
              <a:gd name="connsiteY5" fmla="*/ 603849 h 2691441"/>
              <a:gd name="connsiteX6" fmla="*/ 3985404 w 5023549"/>
              <a:gd name="connsiteY6" fmla="*/ 767751 h 2691441"/>
              <a:gd name="connsiteX7" fmla="*/ 4045789 w 5023549"/>
              <a:gd name="connsiteY7" fmla="*/ 836762 h 2691441"/>
              <a:gd name="connsiteX8" fmla="*/ 4019909 w 5023549"/>
              <a:gd name="connsiteY8" fmla="*/ 940279 h 2691441"/>
              <a:gd name="connsiteX9" fmla="*/ 4300970 w 5023549"/>
              <a:gd name="connsiteY9" fmla="*/ 1087342 h 2691441"/>
              <a:gd name="connsiteX10" fmla="*/ 4615132 w 5023549"/>
              <a:gd name="connsiteY10" fmla="*/ 1224951 h 2691441"/>
              <a:gd name="connsiteX11" fmla="*/ 4580626 w 5023549"/>
              <a:gd name="connsiteY11" fmla="*/ 1250830 h 2691441"/>
              <a:gd name="connsiteX12" fmla="*/ 4641011 w 5023549"/>
              <a:gd name="connsiteY12" fmla="*/ 1345721 h 2691441"/>
              <a:gd name="connsiteX13" fmla="*/ 4589253 w 5023549"/>
              <a:gd name="connsiteY13" fmla="*/ 1440611 h 2691441"/>
              <a:gd name="connsiteX14" fmla="*/ 4744528 w 5023549"/>
              <a:gd name="connsiteY14" fmla="*/ 1552755 h 2691441"/>
              <a:gd name="connsiteX15" fmla="*/ 4804913 w 5023549"/>
              <a:gd name="connsiteY15" fmla="*/ 1544128 h 2691441"/>
              <a:gd name="connsiteX16" fmla="*/ 4877034 w 5023549"/>
              <a:gd name="connsiteY16" fmla="*/ 1663406 h 2691441"/>
              <a:gd name="connsiteX17" fmla="*/ 5021050 w 5023549"/>
              <a:gd name="connsiteY17" fmla="*/ 1807422 h 2691441"/>
              <a:gd name="connsiteX18" fmla="*/ 4917056 w 5023549"/>
              <a:gd name="connsiteY18" fmla="*/ 1915064 h 2691441"/>
              <a:gd name="connsiteX19" fmla="*/ 4813539 w 5023549"/>
              <a:gd name="connsiteY19" fmla="*/ 1871932 h 2691441"/>
              <a:gd name="connsiteX20" fmla="*/ 4641011 w 5023549"/>
              <a:gd name="connsiteY20" fmla="*/ 2001328 h 2691441"/>
              <a:gd name="connsiteX21" fmla="*/ 4623758 w 5023549"/>
              <a:gd name="connsiteY21" fmla="*/ 2035834 h 2691441"/>
              <a:gd name="connsiteX22" fmla="*/ 4546121 w 5023549"/>
              <a:gd name="connsiteY22" fmla="*/ 2035834 h 2691441"/>
              <a:gd name="connsiteX23" fmla="*/ 4537494 w 5023549"/>
              <a:gd name="connsiteY23" fmla="*/ 2087592 h 2691441"/>
              <a:gd name="connsiteX24" fmla="*/ 4183811 w 5023549"/>
              <a:gd name="connsiteY24" fmla="*/ 2268747 h 2691441"/>
              <a:gd name="connsiteX25" fmla="*/ 4080294 w 5023549"/>
              <a:gd name="connsiteY25" fmla="*/ 2216989 h 2691441"/>
              <a:gd name="connsiteX26" fmla="*/ 3796914 w 5023549"/>
              <a:gd name="connsiteY26" fmla="*/ 2167462 h 2691441"/>
              <a:gd name="connsiteX27" fmla="*/ 3796914 w 5023549"/>
              <a:gd name="connsiteY27" fmla="*/ 2383486 h 2691441"/>
              <a:gd name="connsiteX28" fmla="*/ 3674853 w 5023549"/>
              <a:gd name="connsiteY28" fmla="*/ 2458528 h 2691441"/>
              <a:gd name="connsiteX29" fmla="*/ 3493698 w 5023549"/>
              <a:gd name="connsiteY29" fmla="*/ 2337758 h 2691441"/>
              <a:gd name="connsiteX30" fmla="*/ 3485072 w 5023549"/>
              <a:gd name="connsiteY30" fmla="*/ 2242868 h 2691441"/>
              <a:gd name="connsiteX31" fmla="*/ 3372928 w 5023549"/>
              <a:gd name="connsiteY31" fmla="*/ 2234241 h 2691441"/>
              <a:gd name="connsiteX32" fmla="*/ 3364866 w 5023549"/>
              <a:gd name="connsiteY32" fmla="*/ 2311478 h 2691441"/>
              <a:gd name="connsiteX33" fmla="*/ 3243532 w 5023549"/>
              <a:gd name="connsiteY33" fmla="*/ 2510287 h 2691441"/>
              <a:gd name="connsiteX34" fmla="*/ 3191773 w 5023549"/>
              <a:gd name="connsiteY34" fmla="*/ 2691441 h 2691441"/>
              <a:gd name="connsiteX35" fmla="*/ 3076834 w 5023549"/>
              <a:gd name="connsiteY35" fmla="*/ 2599510 h 2691441"/>
              <a:gd name="connsiteX36" fmla="*/ 1420650 w 5023549"/>
              <a:gd name="connsiteY36" fmla="*/ 2311478 h 2691441"/>
              <a:gd name="connsiteX37" fmla="*/ 1348642 w 5023549"/>
              <a:gd name="connsiteY37" fmla="*/ 2311478 h 2691441"/>
              <a:gd name="connsiteX38" fmla="*/ 1224951 w 5023549"/>
              <a:gd name="connsiteY38" fmla="*/ 2147977 h 2691441"/>
              <a:gd name="connsiteX39" fmla="*/ 1155939 w 5023549"/>
              <a:gd name="connsiteY39" fmla="*/ 1949570 h 2691441"/>
              <a:gd name="connsiteX40" fmla="*/ 1104181 w 5023549"/>
              <a:gd name="connsiteY40" fmla="*/ 1785668 h 2691441"/>
              <a:gd name="connsiteX41" fmla="*/ 431321 w 5023549"/>
              <a:gd name="connsiteY41" fmla="*/ 2182483 h 2691441"/>
              <a:gd name="connsiteX42" fmla="*/ 181155 w 5023549"/>
              <a:gd name="connsiteY42" fmla="*/ 2346385 h 2691441"/>
              <a:gd name="connsiteX43" fmla="*/ 69011 w 5023549"/>
              <a:gd name="connsiteY43" fmla="*/ 2277374 h 2691441"/>
              <a:gd name="connsiteX44" fmla="*/ 0 w 5023549"/>
              <a:gd name="connsiteY44" fmla="*/ 2182483 h 2691441"/>
              <a:gd name="connsiteX45" fmla="*/ 34506 w 5023549"/>
              <a:gd name="connsiteY45" fmla="*/ 1846053 h 2691441"/>
              <a:gd name="connsiteX46" fmla="*/ 155275 w 5023549"/>
              <a:gd name="connsiteY46" fmla="*/ 1570008 h 2691441"/>
              <a:gd name="connsiteX47" fmla="*/ 772578 w 5023549"/>
              <a:gd name="connsiteY47" fmla="*/ 1375374 h 2691441"/>
              <a:gd name="connsiteX48" fmla="*/ 916594 w 5023549"/>
              <a:gd name="connsiteY48" fmla="*/ 1519390 h 2691441"/>
              <a:gd name="connsiteX49" fmla="*/ 1276634 w 5023549"/>
              <a:gd name="connsiteY49" fmla="*/ 1447382 h 2691441"/>
              <a:gd name="connsiteX50" fmla="*/ 1780690 w 5023549"/>
              <a:gd name="connsiteY50" fmla="*/ 1303366 h 2691441"/>
              <a:gd name="connsiteX51" fmla="*/ 1924706 w 5023549"/>
              <a:gd name="connsiteY51" fmla="*/ 1015334 h 2691441"/>
              <a:gd name="connsiteX52" fmla="*/ 2208362 w 5023549"/>
              <a:gd name="connsiteY52" fmla="*/ 905774 h 2691441"/>
              <a:gd name="connsiteX53" fmla="*/ 2061713 w 5023549"/>
              <a:gd name="connsiteY53" fmla="*/ 293298 h 2691441"/>
              <a:gd name="connsiteX54" fmla="*/ 2104845 w 5023549"/>
              <a:gd name="connsiteY54" fmla="*/ 241540 h 2691441"/>
              <a:gd name="connsiteX55" fmla="*/ 2104845 w 5023549"/>
              <a:gd name="connsiteY55" fmla="*/ 0 h 2691441"/>
              <a:gd name="connsiteX0" fmla="*/ 2104845 w 5023549"/>
              <a:gd name="connsiteY0" fmla="*/ 0 h 2691441"/>
              <a:gd name="connsiteX1" fmla="*/ 2372264 w 5023549"/>
              <a:gd name="connsiteY1" fmla="*/ 146649 h 2691441"/>
              <a:gd name="connsiteX2" fmla="*/ 2467155 w 5023549"/>
              <a:gd name="connsiteY2" fmla="*/ 250166 h 2691441"/>
              <a:gd name="connsiteX3" fmla="*/ 3674853 w 5023549"/>
              <a:gd name="connsiteY3" fmla="*/ 508958 h 2691441"/>
              <a:gd name="connsiteX4" fmla="*/ 3847381 w 5023549"/>
              <a:gd name="connsiteY4" fmla="*/ 491706 h 2691441"/>
              <a:gd name="connsiteX5" fmla="*/ 3968151 w 5023549"/>
              <a:gd name="connsiteY5" fmla="*/ 603849 h 2691441"/>
              <a:gd name="connsiteX6" fmla="*/ 3985404 w 5023549"/>
              <a:gd name="connsiteY6" fmla="*/ 767751 h 2691441"/>
              <a:gd name="connsiteX7" fmla="*/ 4045789 w 5023549"/>
              <a:gd name="connsiteY7" fmla="*/ 836762 h 2691441"/>
              <a:gd name="connsiteX8" fmla="*/ 4019909 w 5023549"/>
              <a:gd name="connsiteY8" fmla="*/ 940279 h 2691441"/>
              <a:gd name="connsiteX9" fmla="*/ 4300970 w 5023549"/>
              <a:gd name="connsiteY9" fmla="*/ 1087342 h 2691441"/>
              <a:gd name="connsiteX10" fmla="*/ 4615132 w 5023549"/>
              <a:gd name="connsiteY10" fmla="*/ 1224951 h 2691441"/>
              <a:gd name="connsiteX11" fmla="*/ 4580626 w 5023549"/>
              <a:gd name="connsiteY11" fmla="*/ 1250830 h 2691441"/>
              <a:gd name="connsiteX12" fmla="*/ 4641011 w 5023549"/>
              <a:gd name="connsiteY12" fmla="*/ 1345721 h 2691441"/>
              <a:gd name="connsiteX13" fmla="*/ 4589253 w 5023549"/>
              <a:gd name="connsiteY13" fmla="*/ 1440611 h 2691441"/>
              <a:gd name="connsiteX14" fmla="*/ 4744528 w 5023549"/>
              <a:gd name="connsiteY14" fmla="*/ 1552755 h 2691441"/>
              <a:gd name="connsiteX15" fmla="*/ 4804913 w 5023549"/>
              <a:gd name="connsiteY15" fmla="*/ 1544128 h 2691441"/>
              <a:gd name="connsiteX16" fmla="*/ 4877034 w 5023549"/>
              <a:gd name="connsiteY16" fmla="*/ 1663406 h 2691441"/>
              <a:gd name="connsiteX17" fmla="*/ 5021050 w 5023549"/>
              <a:gd name="connsiteY17" fmla="*/ 1807422 h 2691441"/>
              <a:gd name="connsiteX18" fmla="*/ 4917056 w 5023549"/>
              <a:gd name="connsiteY18" fmla="*/ 1915064 h 2691441"/>
              <a:gd name="connsiteX19" fmla="*/ 4813539 w 5023549"/>
              <a:gd name="connsiteY19" fmla="*/ 1871932 h 2691441"/>
              <a:gd name="connsiteX20" fmla="*/ 4641011 w 5023549"/>
              <a:gd name="connsiteY20" fmla="*/ 2001328 h 2691441"/>
              <a:gd name="connsiteX21" fmla="*/ 4623758 w 5023549"/>
              <a:gd name="connsiteY21" fmla="*/ 2035834 h 2691441"/>
              <a:gd name="connsiteX22" fmla="*/ 4546121 w 5023549"/>
              <a:gd name="connsiteY22" fmla="*/ 2035834 h 2691441"/>
              <a:gd name="connsiteX23" fmla="*/ 4537494 w 5023549"/>
              <a:gd name="connsiteY23" fmla="*/ 2087592 h 2691441"/>
              <a:gd name="connsiteX24" fmla="*/ 4183811 w 5023549"/>
              <a:gd name="connsiteY24" fmla="*/ 2268747 h 2691441"/>
              <a:gd name="connsiteX25" fmla="*/ 4080294 w 5023549"/>
              <a:gd name="connsiteY25" fmla="*/ 2216989 h 2691441"/>
              <a:gd name="connsiteX26" fmla="*/ 3796914 w 5023549"/>
              <a:gd name="connsiteY26" fmla="*/ 2167462 h 2691441"/>
              <a:gd name="connsiteX27" fmla="*/ 3796914 w 5023549"/>
              <a:gd name="connsiteY27" fmla="*/ 2383486 h 2691441"/>
              <a:gd name="connsiteX28" fmla="*/ 3674853 w 5023549"/>
              <a:gd name="connsiteY28" fmla="*/ 2458528 h 2691441"/>
              <a:gd name="connsiteX29" fmla="*/ 3493698 w 5023549"/>
              <a:gd name="connsiteY29" fmla="*/ 2337758 h 2691441"/>
              <a:gd name="connsiteX30" fmla="*/ 3485072 w 5023549"/>
              <a:gd name="connsiteY30" fmla="*/ 2242868 h 2691441"/>
              <a:gd name="connsiteX31" fmla="*/ 3372928 w 5023549"/>
              <a:gd name="connsiteY31" fmla="*/ 2234241 h 2691441"/>
              <a:gd name="connsiteX32" fmla="*/ 3364866 w 5023549"/>
              <a:gd name="connsiteY32" fmla="*/ 2311478 h 2691441"/>
              <a:gd name="connsiteX33" fmla="*/ 3243532 w 5023549"/>
              <a:gd name="connsiteY33" fmla="*/ 2510287 h 2691441"/>
              <a:gd name="connsiteX34" fmla="*/ 3191773 w 5023549"/>
              <a:gd name="connsiteY34" fmla="*/ 2691441 h 2691441"/>
              <a:gd name="connsiteX35" fmla="*/ 3076834 w 5023549"/>
              <a:gd name="connsiteY35" fmla="*/ 2599510 h 2691441"/>
              <a:gd name="connsiteX36" fmla="*/ 1420650 w 5023549"/>
              <a:gd name="connsiteY36" fmla="*/ 2311478 h 2691441"/>
              <a:gd name="connsiteX37" fmla="*/ 1348642 w 5023549"/>
              <a:gd name="connsiteY37" fmla="*/ 2311478 h 2691441"/>
              <a:gd name="connsiteX38" fmla="*/ 1224951 w 5023549"/>
              <a:gd name="connsiteY38" fmla="*/ 2147977 h 2691441"/>
              <a:gd name="connsiteX39" fmla="*/ 1155939 w 5023549"/>
              <a:gd name="connsiteY39" fmla="*/ 1949570 h 2691441"/>
              <a:gd name="connsiteX40" fmla="*/ 1104181 w 5023549"/>
              <a:gd name="connsiteY40" fmla="*/ 1785668 h 2691441"/>
              <a:gd name="connsiteX41" fmla="*/ 431321 w 5023549"/>
              <a:gd name="connsiteY41" fmla="*/ 2182483 h 2691441"/>
              <a:gd name="connsiteX42" fmla="*/ 181155 w 5023549"/>
              <a:gd name="connsiteY42" fmla="*/ 2346385 h 2691441"/>
              <a:gd name="connsiteX43" fmla="*/ 69011 w 5023549"/>
              <a:gd name="connsiteY43" fmla="*/ 2277374 h 2691441"/>
              <a:gd name="connsiteX44" fmla="*/ 0 w 5023549"/>
              <a:gd name="connsiteY44" fmla="*/ 2182483 h 2691441"/>
              <a:gd name="connsiteX45" fmla="*/ 34506 w 5023549"/>
              <a:gd name="connsiteY45" fmla="*/ 1846053 h 2691441"/>
              <a:gd name="connsiteX46" fmla="*/ 155275 w 5023549"/>
              <a:gd name="connsiteY46" fmla="*/ 1570008 h 2691441"/>
              <a:gd name="connsiteX47" fmla="*/ 772578 w 5023549"/>
              <a:gd name="connsiteY47" fmla="*/ 1375374 h 2691441"/>
              <a:gd name="connsiteX48" fmla="*/ 916594 w 5023549"/>
              <a:gd name="connsiteY48" fmla="*/ 1519390 h 2691441"/>
              <a:gd name="connsiteX49" fmla="*/ 1276634 w 5023549"/>
              <a:gd name="connsiteY49" fmla="*/ 1447382 h 2691441"/>
              <a:gd name="connsiteX50" fmla="*/ 1780690 w 5023549"/>
              <a:gd name="connsiteY50" fmla="*/ 1303366 h 2691441"/>
              <a:gd name="connsiteX51" fmla="*/ 1924706 w 5023549"/>
              <a:gd name="connsiteY51" fmla="*/ 1015334 h 2691441"/>
              <a:gd name="connsiteX52" fmla="*/ 2208362 w 5023549"/>
              <a:gd name="connsiteY52" fmla="*/ 905774 h 2691441"/>
              <a:gd name="connsiteX53" fmla="*/ 2061713 w 5023549"/>
              <a:gd name="connsiteY53" fmla="*/ 293298 h 2691441"/>
              <a:gd name="connsiteX54" fmla="*/ 2104845 w 5023549"/>
              <a:gd name="connsiteY54" fmla="*/ 241540 h 2691441"/>
              <a:gd name="connsiteX55" fmla="*/ 2104845 w 5023549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6 w 5049008"/>
              <a:gd name="connsiteY32" fmla="*/ 2311478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04181 w 5049008"/>
              <a:gd name="connsiteY40" fmla="*/ 1785668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11478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04181 w 5049008"/>
              <a:gd name="connsiteY40" fmla="*/ 1785668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04181 w 5049008"/>
              <a:gd name="connsiteY40" fmla="*/ 1785668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04181 w 5049008"/>
              <a:gd name="connsiteY40" fmla="*/ 1785668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84945 w 5049008"/>
              <a:gd name="connsiteY8" fmla="*/ 943326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84945 w 5049008"/>
              <a:gd name="connsiteY8" fmla="*/ 943326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001 w 5049008"/>
              <a:gd name="connsiteY13" fmla="*/ 1447382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84945 w 5049008"/>
              <a:gd name="connsiteY8" fmla="*/ 943326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001 w 5049008"/>
              <a:gd name="connsiteY13" fmla="*/ 1447382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276633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599510"/>
              <a:gd name="connsiteX1" fmla="*/ 2372264 w 5049008"/>
              <a:gd name="connsiteY1" fmla="*/ 146649 h 2599510"/>
              <a:gd name="connsiteX2" fmla="*/ 2467155 w 5049008"/>
              <a:gd name="connsiteY2" fmla="*/ 250166 h 2599510"/>
              <a:gd name="connsiteX3" fmla="*/ 3674853 w 5049008"/>
              <a:gd name="connsiteY3" fmla="*/ 508958 h 2599510"/>
              <a:gd name="connsiteX4" fmla="*/ 3847381 w 5049008"/>
              <a:gd name="connsiteY4" fmla="*/ 491706 h 2599510"/>
              <a:gd name="connsiteX5" fmla="*/ 3968151 w 5049008"/>
              <a:gd name="connsiteY5" fmla="*/ 603849 h 2599510"/>
              <a:gd name="connsiteX6" fmla="*/ 3985404 w 5049008"/>
              <a:gd name="connsiteY6" fmla="*/ 767751 h 2599510"/>
              <a:gd name="connsiteX7" fmla="*/ 4045789 w 5049008"/>
              <a:gd name="connsiteY7" fmla="*/ 836762 h 2599510"/>
              <a:gd name="connsiteX8" fmla="*/ 4084945 w 5049008"/>
              <a:gd name="connsiteY8" fmla="*/ 943326 h 2599510"/>
              <a:gd name="connsiteX9" fmla="*/ 4300970 w 5049008"/>
              <a:gd name="connsiteY9" fmla="*/ 1087342 h 2599510"/>
              <a:gd name="connsiteX10" fmla="*/ 4615132 w 5049008"/>
              <a:gd name="connsiteY10" fmla="*/ 1224951 h 2599510"/>
              <a:gd name="connsiteX11" fmla="*/ 4580626 w 5049008"/>
              <a:gd name="connsiteY11" fmla="*/ 1250830 h 2599510"/>
              <a:gd name="connsiteX12" fmla="*/ 4641011 w 5049008"/>
              <a:gd name="connsiteY12" fmla="*/ 1345721 h 2599510"/>
              <a:gd name="connsiteX13" fmla="*/ 4589001 w 5049008"/>
              <a:gd name="connsiteY13" fmla="*/ 1447382 h 2599510"/>
              <a:gd name="connsiteX14" fmla="*/ 4744528 w 5049008"/>
              <a:gd name="connsiteY14" fmla="*/ 1552755 h 2599510"/>
              <a:gd name="connsiteX15" fmla="*/ 4804913 w 5049008"/>
              <a:gd name="connsiteY15" fmla="*/ 1544128 h 2599510"/>
              <a:gd name="connsiteX16" fmla="*/ 4877034 w 5049008"/>
              <a:gd name="connsiteY16" fmla="*/ 1663406 h 2599510"/>
              <a:gd name="connsiteX17" fmla="*/ 5021050 w 5049008"/>
              <a:gd name="connsiteY17" fmla="*/ 1807422 h 2599510"/>
              <a:gd name="connsiteX18" fmla="*/ 4917056 w 5049008"/>
              <a:gd name="connsiteY18" fmla="*/ 1915064 h 2599510"/>
              <a:gd name="connsiteX19" fmla="*/ 4813539 w 5049008"/>
              <a:gd name="connsiteY19" fmla="*/ 1871932 h 2599510"/>
              <a:gd name="connsiteX20" fmla="*/ 4641011 w 5049008"/>
              <a:gd name="connsiteY20" fmla="*/ 2001328 h 2599510"/>
              <a:gd name="connsiteX21" fmla="*/ 4623758 w 5049008"/>
              <a:gd name="connsiteY21" fmla="*/ 2035834 h 2599510"/>
              <a:gd name="connsiteX22" fmla="*/ 4546121 w 5049008"/>
              <a:gd name="connsiteY22" fmla="*/ 2035834 h 2599510"/>
              <a:gd name="connsiteX23" fmla="*/ 4537494 w 5049008"/>
              <a:gd name="connsiteY23" fmla="*/ 2087592 h 2599510"/>
              <a:gd name="connsiteX24" fmla="*/ 4183811 w 5049008"/>
              <a:gd name="connsiteY24" fmla="*/ 2268747 h 2599510"/>
              <a:gd name="connsiteX25" fmla="*/ 4080294 w 5049008"/>
              <a:gd name="connsiteY25" fmla="*/ 2216989 h 2599510"/>
              <a:gd name="connsiteX26" fmla="*/ 3796914 w 5049008"/>
              <a:gd name="connsiteY26" fmla="*/ 2167462 h 2599510"/>
              <a:gd name="connsiteX27" fmla="*/ 3796914 w 5049008"/>
              <a:gd name="connsiteY27" fmla="*/ 2383486 h 2599510"/>
              <a:gd name="connsiteX28" fmla="*/ 3674853 w 5049008"/>
              <a:gd name="connsiteY28" fmla="*/ 2458528 h 2599510"/>
              <a:gd name="connsiteX29" fmla="*/ 3493698 w 5049008"/>
              <a:gd name="connsiteY29" fmla="*/ 2337758 h 2599510"/>
              <a:gd name="connsiteX30" fmla="*/ 3485072 w 5049008"/>
              <a:gd name="connsiteY30" fmla="*/ 2242868 h 2599510"/>
              <a:gd name="connsiteX31" fmla="*/ 3372928 w 5049008"/>
              <a:gd name="connsiteY31" fmla="*/ 2234241 h 2599510"/>
              <a:gd name="connsiteX32" fmla="*/ 3364865 w 5049008"/>
              <a:gd name="connsiteY32" fmla="*/ 2383486 h 2599510"/>
              <a:gd name="connsiteX33" fmla="*/ 3243532 w 5049008"/>
              <a:gd name="connsiteY33" fmla="*/ 2510287 h 2599510"/>
              <a:gd name="connsiteX34" fmla="*/ 3076834 w 5049008"/>
              <a:gd name="connsiteY34" fmla="*/ 2599510 h 2599510"/>
              <a:gd name="connsiteX35" fmla="*/ 1420650 w 5049008"/>
              <a:gd name="connsiteY35" fmla="*/ 2311478 h 2599510"/>
              <a:gd name="connsiteX36" fmla="*/ 1276633 w 5049008"/>
              <a:gd name="connsiteY36" fmla="*/ 2311478 h 2599510"/>
              <a:gd name="connsiteX37" fmla="*/ 1224951 w 5049008"/>
              <a:gd name="connsiteY37" fmla="*/ 2147977 h 2599510"/>
              <a:gd name="connsiteX38" fmla="*/ 1155939 w 5049008"/>
              <a:gd name="connsiteY38" fmla="*/ 1949570 h 2599510"/>
              <a:gd name="connsiteX39" fmla="*/ 1132617 w 5049008"/>
              <a:gd name="connsiteY39" fmla="*/ 1735414 h 2599510"/>
              <a:gd name="connsiteX40" fmla="*/ 412537 w 5049008"/>
              <a:gd name="connsiteY40" fmla="*/ 2167462 h 2599510"/>
              <a:gd name="connsiteX41" fmla="*/ 181155 w 5049008"/>
              <a:gd name="connsiteY41" fmla="*/ 2346385 h 2599510"/>
              <a:gd name="connsiteX42" fmla="*/ 69011 w 5049008"/>
              <a:gd name="connsiteY42" fmla="*/ 2277374 h 2599510"/>
              <a:gd name="connsiteX43" fmla="*/ 0 w 5049008"/>
              <a:gd name="connsiteY43" fmla="*/ 2182483 h 2599510"/>
              <a:gd name="connsiteX44" fmla="*/ 34506 w 5049008"/>
              <a:gd name="connsiteY44" fmla="*/ 1846053 h 2599510"/>
              <a:gd name="connsiteX45" fmla="*/ 155275 w 5049008"/>
              <a:gd name="connsiteY45" fmla="*/ 1570008 h 2599510"/>
              <a:gd name="connsiteX46" fmla="*/ 772578 w 5049008"/>
              <a:gd name="connsiteY46" fmla="*/ 1375374 h 2599510"/>
              <a:gd name="connsiteX47" fmla="*/ 916594 w 5049008"/>
              <a:gd name="connsiteY47" fmla="*/ 1519390 h 2599510"/>
              <a:gd name="connsiteX48" fmla="*/ 1276634 w 5049008"/>
              <a:gd name="connsiteY48" fmla="*/ 1447382 h 2599510"/>
              <a:gd name="connsiteX49" fmla="*/ 1780690 w 5049008"/>
              <a:gd name="connsiteY49" fmla="*/ 1303366 h 2599510"/>
              <a:gd name="connsiteX50" fmla="*/ 1924706 w 5049008"/>
              <a:gd name="connsiteY50" fmla="*/ 1015334 h 2599510"/>
              <a:gd name="connsiteX51" fmla="*/ 2208362 w 5049008"/>
              <a:gd name="connsiteY51" fmla="*/ 905774 h 2599510"/>
              <a:gd name="connsiteX52" fmla="*/ 2061713 w 5049008"/>
              <a:gd name="connsiteY52" fmla="*/ 293298 h 2599510"/>
              <a:gd name="connsiteX53" fmla="*/ 2104845 w 5049008"/>
              <a:gd name="connsiteY53" fmla="*/ 241540 h 2599510"/>
              <a:gd name="connsiteX54" fmla="*/ 2104845 w 5049008"/>
              <a:gd name="connsiteY54" fmla="*/ 0 h 2599510"/>
              <a:gd name="connsiteX0" fmla="*/ 2104845 w 5049008"/>
              <a:gd name="connsiteY0" fmla="*/ 0 h 2599510"/>
              <a:gd name="connsiteX1" fmla="*/ 2372264 w 5049008"/>
              <a:gd name="connsiteY1" fmla="*/ 146649 h 2599510"/>
              <a:gd name="connsiteX2" fmla="*/ 2467155 w 5049008"/>
              <a:gd name="connsiteY2" fmla="*/ 250166 h 2599510"/>
              <a:gd name="connsiteX3" fmla="*/ 3674853 w 5049008"/>
              <a:gd name="connsiteY3" fmla="*/ 508958 h 2599510"/>
              <a:gd name="connsiteX4" fmla="*/ 3847381 w 5049008"/>
              <a:gd name="connsiteY4" fmla="*/ 491706 h 2599510"/>
              <a:gd name="connsiteX5" fmla="*/ 3968151 w 5049008"/>
              <a:gd name="connsiteY5" fmla="*/ 603849 h 2599510"/>
              <a:gd name="connsiteX6" fmla="*/ 3985404 w 5049008"/>
              <a:gd name="connsiteY6" fmla="*/ 767751 h 2599510"/>
              <a:gd name="connsiteX7" fmla="*/ 4045789 w 5049008"/>
              <a:gd name="connsiteY7" fmla="*/ 836762 h 2599510"/>
              <a:gd name="connsiteX8" fmla="*/ 4084945 w 5049008"/>
              <a:gd name="connsiteY8" fmla="*/ 943326 h 2599510"/>
              <a:gd name="connsiteX9" fmla="*/ 4300970 w 5049008"/>
              <a:gd name="connsiteY9" fmla="*/ 1087342 h 2599510"/>
              <a:gd name="connsiteX10" fmla="*/ 4615132 w 5049008"/>
              <a:gd name="connsiteY10" fmla="*/ 1224951 h 2599510"/>
              <a:gd name="connsiteX11" fmla="*/ 4580626 w 5049008"/>
              <a:gd name="connsiteY11" fmla="*/ 1250830 h 2599510"/>
              <a:gd name="connsiteX12" fmla="*/ 4641011 w 5049008"/>
              <a:gd name="connsiteY12" fmla="*/ 1345721 h 2599510"/>
              <a:gd name="connsiteX13" fmla="*/ 4589001 w 5049008"/>
              <a:gd name="connsiteY13" fmla="*/ 1447382 h 2599510"/>
              <a:gd name="connsiteX14" fmla="*/ 4744528 w 5049008"/>
              <a:gd name="connsiteY14" fmla="*/ 1552755 h 2599510"/>
              <a:gd name="connsiteX15" fmla="*/ 4804913 w 5049008"/>
              <a:gd name="connsiteY15" fmla="*/ 1544128 h 2599510"/>
              <a:gd name="connsiteX16" fmla="*/ 4877034 w 5049008"/>
              <a:gd name="connsiteY16" fmla="*/ 1663406 h 2599510"/>
              <a:gd name="connsiteX17" fmla="*/ 5021050 w 5049008"/>
              <a:gd name="connsiteY17" fmla="*/ 1807422 h 2599510"/>
              <a:gd name="connsiteX18" fmla="*/ 4917056 w 5049008"/>
              <a:gd name="connsiteY18" fmla="*/ 1915064 h 2599510"/>
              <a:gd name="connsiteX19" fmla="*/ 4813539 w 5049008"/>
              <a:gd name="connsiteY19" fmla="*/ 1871932 h 2599510"/>
              <a:gd name="connsiteX20" fmla="*/ 4641011 w 5049008"/>
              <a:gd name="connsiteY20" fmla="*/ 2001328 h 2599510"/>
              <a:gd name="connsiteX21" fmla="*/ 4623758 w 5049008"/>
              <a:gd name="connsiteY21" fmla="*/ 2035834 h 2599510"/>
              <a:gd name="connsiteX22" fmla="*/ 4546121 w 5049008"/>
              <a:gd name="connsiteY22" fmla="*/ 2035834 h 2599510"/>
              <a:gd name="connsiteX23" fmla="*/ 4537494 w 5049008"/>
              <a:gd name="connsiteY23" fmla="*/ 2087592 h 2599510"/>
              <a:gd name="connsiteX24" fmla="*/ 4183811 w 5049008"/>
              <a:gd name="connsiteY24" fmla="*/ 2268747 h 2599510"/>
              <a:gd name="connsiteX25" fmla="*/ 4080294 w 5049008"/>
              <a:gd name="connsiteY25" fmla="*/ 2216989 h 2599510"/>
              <a:gd name="connsiteX26" fmla="*/ 3796914 w 5049008"/>
              <a:gd name="connsiteY26" fmla="*/ 2167462 h 2599510"/>
              <a:gd name="connsiteX27" fmla="*/ 3796914 w 5049008"/>
              <a:gd name="connsiteY27" fmla="*/ 2383486 h 2599510"/>
              <a:gd name="connsiteX28" fmla="*/ 3674853 w 5049008"/>
              <a:gd name="connsiteY28" fmla="*/ 2458528 h 2599510"/>
              <a:gd name="connsiteX29" fmla="*/ 3493698 w 5049008"/>
              <a:gd name="connsiteY29" fmla="*/ 2337758 h 2599510"/>
              <a:gd name="connsiteX30" fmla="*/ 3485072 w 5049008"/>
              <a:gd name="connsiteY30" fmla="*/ 2242868 h 2599510"/>
              <a:gd name="connsiteX31" fmla="*/ 3372928 w 5049008"/>
              <a:gd name="connsiteY31" fmla="*/ 2234241 h 2599510"/>
              <a:gd name="connsiteX32" fmla="*/ 3364865 w 5049008"/>
              <a:gd name="connsiteY32" fmla="*/ 2383486 h 2599510"/>
              <a:gd name="connsiteX33" fmla="*/ 3243532 w 5049008"/>
              <a:gd name="connsiteY33" fmla="*/ 2510287 h 2599510"/>
              <a:gd name="connsiteX34" fmla="*/ 3163175 w 5049008"/>
              <a:gd name="connsiteY34" fmla="*/ 2554243 h 2599510"/>
              <a:gd name="connsiteX35" fmla="*/ 3076834 w 5049008"/>
              <a:gd name="connsiteY35" fmla="*/ 2599510 h 2599510"/>
              <a:gd name="connsiteX36" fmla="*/ 1420650 w 5049008"/>
              <a:gd name="connsiteY36" fmla="*/ 2311478 h 2599510"/>
              <a:gd name="connsiteX37" fmla="*/ 1276633 w 5049008"/>
              <a:gd name="connsiteY37" fmla="*/ 2311478 h 2599510"/>
              <a:gd name="connsiteX38" fmla="*/ 1224951 w 5049008"/>
              <a:gd name="connsiteY38" fmla="*/ 2147977 h 2599510"/>
              <a:gd name="connsiteX39" fmla="*/ 1155939 w 5049008"/>
              <a:gd name="connsiteY39" fmla="*/ 1949570 h 2599510"/>
              <a:gd name="connsiteX40" fmla="*/ 1132617 w 5049008"/>
              <a:gd name="connsiteY40" fmla="*/ 1735414 h 2599510"/>
              <a:gd name="connsiteX41" fmla="*/ 412537 w 5049008"/>
              <a:gd name="connsiteY41" fmla="*/ 2167462 h 2599510"/>
              <a:gd name="connsiteX42" fmla="*/ 181155 w 5049008"/>
              <a:gd name="connsiteY42" fmla="*/ 2346385 h 2599510"/>
              <a:gd name="connsiteX43" fmla="*/ 69011 w 5049008"/>
              <a:gd name="connsiteY43" fmla="*/ 2277374 h 2599510"/>
              <a:gd name="connsiteX44" fmla="*/ 0 w 5049008"/>
              <a:gd name="connsiteY44" fmla="*/ 2182483 h 2599510"/>
              <a:gd name="connsiteX45" fmla="*/ 34506 w 5049008"/>
              <a:gd name="connsiteY45" fmla="*/ 1846053 h 2599510"/>
              <a:gd name="connsiteX46" fmla="*/ 155275 w 5049008"/>
              <a:gd name="connsiteY46" fmla="*/ 1570008 h 2599510"/>
              <a:gd name="connsiteX47" fmla="*/ 772578 w 5049008"/>
              <a:gd name="connsiteY47" fmla="*/ 1375374 h 2599510"/>
              <a:gd name="connsiteX48" fmla="*/ 916594 w 5049008"/>
              <a:gd name="connsiteY48" fmla="*/ 1519390 h 2599510"/>
              <a:gd name="connsiteX49" fmla="*/ 1276634 w 5049008"/>
              <a:gd name="connsiteY49" fmla="*/ 1447382 h 2599510"/>
              <a:gd name="connsiteX50" fmla="*/ 1780690 w 5049008"/>
              <a:gd name="connsiteY50" fmla="*/ 1303366 h 2599510"/>
              <a:gd name="connsiteX51" fmla="*/ 1924706 w 5049008"/>
              <a:gd name="connsiteY51" fmla="*/ 1015334 h 2599510"/>
              <a:gd name="connsiteX52" fmla="*/ 2208362 w 5049008"/>
              <a:gd name="connsiteY52" fmla="*/ 905774 h 2599510"/>
              <a:gd name="connsiteX53" fmla="*/ 2061713 w 5049008"/>
              <a:gd name="connsiteY53" fmla="*/ 293298 h 2599510"/>
              <a:gd name="connsiteX54" fmla="*/ 2104845 w 5049008"/>
              <a:gd name="connsiteY54" fmla="*/ 241540 h 2599510"/>
              <a:gd name="connsiteX55" fmla="*/ 2104845 w 5049008"/>
              <a:gd name="connsiteY55" fmla="*/ 0 h 2599510"/>
              <a:gd name="connsiteX0" fmla="*/ 2104845 w 5049008"/>
              <a:gd name="connsiteY0" fmla="*/ 0 h 2616943"/>
              <a:gd name="connsiteX1" fmla="*/ 2372264 w 5049008"/>
              <a:gd name="connsiteY1" fmla="*/ 146649 h 2616943"/>
              <a:gd name="connsiteX2" fmla="*/ 2467155 w 5049008"/>
              <a:gd name="connsiteY2" fmla="*/ 250166 h 2616943"/>
              <a:gd name="connsiteX3" fmla="*/ 3674853 w 5049008"/>
              <a:gd name="connsiteY3" fmla="*/ 508958 h 2616943"/>
              <a:gd name="connsiteX4" fmla="*/ 3847381 w 5049008"/>
              <a:gd name="connsiteY4" fmla="*/ 491706 h 2616943"/>
              <a:gd name="connsiteX5" fmla="*/ 3968151 w 5049008"/>
              <a:gd name="connsiteY5" fmla="*/ 603849 h 2616943"/>
              <a:gd name="connsiteX6" fmla="*/ 3985404 w 5049008"/>
              <a:gd name="connsiteY6" fmla="*/ 767751 h 2616943"/>
              <a:gd name="connsiteX7" fmla="*/ 4045789 w 5049008"/>
              <a:gd name="connsiteY7" fmla="*/ 836762 h 2616943"/>
              <a:gd name="connsiteX8" fmla="*/ 4084945 w 5049008"/>
              <a:gd name="connsiteY8" fmla="*/ 943326 h 2616943"/>
              <a:gd name="connsiteX9" fmla="*/ 4300970 w 5049008"/>
              <a:gd name="connsiteY9" fmla="*/ 1087342 h 2616943"/>
              <a:gd name="connsiteX10" fmla="*/ 4615132 w 5049008"/>
              <a:gd name="connsiteY10" fmla="*/ 1224951 h 2616943"/>
              <a:gd name="connsiteX11" fmla="*/ 4580626 w 5049008"/>
              <a:gd name="connsiteY11" fmla="*/ 1250830 h 2616943"/>
              <a:gd name="connsiteX12" fmla="*/ 4641011 w 5049008"/>
              <a:gd name="connsiteY12" fmla="*/ 1345721 h 2616943"/>
              <a:gd name="connsiteX13" fmla="*/ 4589001 w 5049008"/>
              <a:gd name="connsiteY13" fmla="*/ 1447382 h 2616943"/>
              <a:gd name="connsiteX14" fmla="*/ 4744528 w 5049008"/>
              <a:gd name="connsiteY14" fmla="*/ 1552755 h 2616943"/>
              <a:gd name="connsiteX15" fmla="*/ 4804913 w 5049008"/>
              <a:gd name="connsiteY15" fmla="*/ 1544128 h 2616943"/>
              <a:gd name="connsiteX16" fmla="*/ 4877034 w 5049008"/>
              <a:gd name="connsiteY16" fmla="*/ 1663406 h 2616943"/>
              <a:gd name="connsiteX17" fmla="*/ 5021050 w 5049008"/>
              <a:gd name="connsiteY17" fmla="*/ 1807422 h 2616943"/>
              <a:gd name="connsiteX18" fmla="*/ 4917056 w 5049008"/>
              <a:gd name="connsiteY18" fmla="*/ 1915064 h 2616943"/>
              <a:gd name="connsiteX19" fmla="*/ 4813539 w 5049008"/>
              <a:gd name="connsiteY19" fmla="*/ 1871932 h 2616943"/>
              <a:gd name="connsiteX20" fmla="*/ 4641011 w 5049008"/>
              <a:gd name="connsiteY20" fmla="*/ 2001328 h 2616943"/>
              <a:gd name="connsiteX21" fmla="*/ 4623758 w 5049008"/>
              <a:gd name="connsiteY21" fmla="*/ 2035834 h 2616943"/>
              <a:gd name="connsiteX22" fmla="*/ 4546121 w 5049008"/>
              <a:gd name="connsiteY22" fmla="*/ 2035834 h 2616943"/>
              <a:gd name="connsiteX23" fmla="*/ 4537494 w 5049008"/>
              <a:gd name="connsiteY23" fmla="*/ 2087592 h 2616943"/>
              <a:gd name="connsiteX24" fmla="*/ 4183811 w 5049008"/>
              <a:gd name="connsiteY24" fmla="*/ 2268747 h 2616943"/>
              <a:gd name="connsiteX25" fmla="*/ 4080294 w 5049008"/>
              <a:gd name="connsiteY25" fmla="*/ 2216989 h 2616943"/>
              <a:gd name="connsiteX26" fmla="*/ 3796914 w 5049008"/>
              <a:gd name="connsiteY26" fmla="*/ 2167462 h 2616943"/>
              <a:gd name="connsiteX27" fmla="*/ 3796914 w 5049008"/>
              <a:gd name="connsiteY27" fmla="*/ 2383486 h 2616943"/>
              <a:gd name="connsiteX28" fmla="*/ 3674853 w 5049008"/>
              <a:gd name="connsiteY28" fmla="*/ 2458528 h 2616943"/>
              <a:gd name="connsiteX29" fmla="*/ 3493698 w 5049008"/>
              <a:gd name="connsiteY29" fmla="*/ 2337758 h 2616943"/>
              <a:gd name="connsiteX30" fmla="*/ 3485072 w 5049008"/>
              <a:gd name="connsiteY30" fmla="*/ 2242868 h 2616943"/>
              <a:gd name="connsiteX31" fmla="*/ 3372928 w 5049008"/>
              <a:gd name="connsiteY31" fmla="*/ 2234241 h 2616943"/>
              <a:gd name="connsiteX32" fmla="*/ 3364865 w 5049008"/>
              <a:gd name="connsiteY32" fmla="*/ 2383486 h 2616943"/>
              <a:gd name="connsiteX33" fmla="*/ 3243532 w 5049008"/>
              <a:gd name="connsiteY33" fmla="*/ 2510287 h 2616943"/>
              <a:gd name="connsiteX34" fmla="*/ 3199197 w 5049008"/>
              <a:gd name="connsiteY34" fmla="*/ 2616943 h 2616943"/>
              <a:gd name="connsiteX35" fmla="*/ 3076834 w 5049008"/>
              <a:gd name="connsiteY35" fmla="*/ 2599510 h 2616943"/>
              <a:gd name="connsiteX36" fmla="*/ 1420650 w 5049008"/>
              <a:gd name="connsiteY36" fmla="*/ 2311478 h 2616943"/>
              <a:gd name="connsiteX37" fmla="*/ 1276633 w 5049008"/>
              <a:gd name="connsiteY37" fmla="*/ 2311478 h 2616943"/>
              <a:gd name="connsiteX38" fmla="*/ 1224951 w 5049008"/>
              <a:gd name="connsiteY38" fmla="*/ 2147977 h 2616943"/>
              <a:gd name="connsiteX39" fmla="*/ 1155939 w 5049008"/>
              <a:gd name="connsiteY39" fmla="*/ 1949570 h 2616943"/>
              <a:gd name="connsiteX40" fmla="*/ 1132617 w 5049008"/>
              <a:gd name="connsiteY40" fmla="*/ 1735414 h 2616943"/>
              <a:gd name="connsiteX41" fmla="*/ 412537 w 5049008"/>
              <a:gd name="connsiteY41" fmla="*/ 2167462 h 2616943"/>
              <a:gd name="connsiteX42" fmla="*/ 181155 w 5049008"/>
              <a:gd name="connsiteY42" fmla="*/ 2346385 h 2616943"/>
              <a:gd name="connsiteX43" fmla="*/ 69011 w 5049008"/>
              <a:gd name="connsiteY43" fmla="*/ 2277374 h 2616943"/>
              <a:gd name="connsiteX44" fmla="*/ 0 w 5049008"/>
              <a:gd name="connsiteY44" fmla="*/ 2182483 h 2616943"/>
              <a:gd name="connsiteX45" fmla="*/ 34506 w 5049008"/>
              <a:gd name="connsiteY45" fmla="*/ 1846053 h 2616943"/>
              <a:gd name="connsiteX46" fmla="*/ 155275 w 5049008"/>
              <a:gd name="connsiteY46" fmla="*/ 1570008 h 2616943"/>
              <a:gd name="connsiteX47" fmla="*/ 772578 w 5049008"/>
              <a:gd name="connsiteY47" fmla="*/ 1375374 h 2616943"/>
              <a:gd name="connsiteX48" fmla="*/ 916594 w 5049008"/>
              <a:gd name="connsiteY48" fmla="*/ 1519390 h 2616943"/>
              <a:gd name="connsiteX49" fmla="*/ 1276634 w 5049008"/>
              <a:gd name="connsiteY49" fmla="*/ 1447382 h 2616943"/>
              <a:gd name="connsiteX50" fmla="*/ 1780690 w 5049008"/>
              <a:gd name="connsiteY50" fmla="*/ 1303366 h 2616943"/>
              <a:gd name="connsiteX51" fmla="*/ 1924706 w 5049008"/>
              <a:gd name="connsiteY51" fmla="*/ 1015334 h 2616943"/>
              <a:gd name="connsiteX52" fmla="*/ 2208362 w 5049008"/>
              <a:gd name="connsiteY52" fmla="*/ 905774 h 2616943"/>
              <a:gd name="connsiteX53" fmla="*/ 2061713 w 5049008"/>
              <a:gd name="connsiteY53" fmla="*/ 293298 h 2616943"/>
              <a:gd name="connsiteX54" fmla="*/ 2104845 w 5049008"/>
              <a:gd name="connsiteY54" fmla="*/ 241540 h 2616943"/>
              <a:gd name="connsiteX55" fmla="*/ 2104845 w 5049008"/>
              <a:gd name="connsiteY55" fmla="*/ 0 h 2616943"/>
              <a:gd name="connsiteX0" fmla="*/ 2104845 w 5049008"/>
              <a:gd name="connsiteY0" fmla="*/ 0 h 2616943"/>
              <a:gd name="connsiteX1" fmla="*/ 2372264 w 5049008"/>
              <a:gd name="connsiteY1" fmla="*/ 146649 h 2616943"/>
              <a:gd name="connsiteX2" fmla="*/ 2467155 w 5049008"/>
              <a:gd name="connsiteY2" fmla="*/ 250166 h 2616943"/>
              <a:gd name="connsiteX3" fmla="*/ 3674853 w 5049008"/>
              <a:gd name="connsiteY3" fmla="*/ 508958 h 2616943"/>
              <a:gd name="connsiteX4" fmla="*/ 3847381 w 5049008"/>
              <a:gd name="connsiteY4" fmla="*/ 491706 h 2616943"/>
              <a:gd name="connsiteX5" fmla="*/ 3968151 w 5049008"/>
              <a:gd name="connsiteY5" fmla="*/ 603849 h 2616943"/>
              <a:gd name="connsiteX6" fmla="*/ 3985404 w 5049008"/>
              <a:gd name="connsiteY6" fmla="*/ 767751 h 2616943"/>
              <a:gd name="connsiteX7" fmla="*/ 4045789 w 5049008"/>
              <a:gd name="connsiteY7" fmla="*/ 836762 h 2616943"/>
              <a:gd name="connsiteX8" fmla="*/ 4084945 w 5049008"/>
              <a:gd name="connsiteY8" fmla="*/ 943326 h 2616943"/>
              <a:gd name="connsiteX9" fmla="*/ 4300970 w 5049008"/>
              <a:gd name="connsiteY9" fmla="*/ 1087342 h 2616943"/>
              <a:gd name="connsiteX10" fmla="*/ 4615132 w 5049008"/>
              <a:gd name="connsiteY10" fmla="*/ 1224951 h 2616943"/>
              <a:gd name="connsiteX11" fmla="*/ 4580626 w 5049008"/>
              <a:gd name="connsiteY11" fmla="*/ 1250830 h 2616943"/>
              <a:gd name="connsiteX12" fmla="*/ 4641011 w 5049008"/>
              <a:gd name="connsiteY12" fmla="*/ 1345721 h 2616943"/>
              <a:gd name="connsiteX13" fmla="*/ 4589001 w 5049008"/>
              <a:gd name="connsiteY13" fmla="*/ 1447382 h 2616943"/>
              <a:gd name="connsiteX14" fmla="*/ 4744528 w 5049008"/>
              <a:gd name="connsiteY14" fmla="*/ 1552755 h 2616943"/>
              <a:gd name="connsiteX15" fmla="*/ 4804913 w 5049008"/>
              <a:gd name="connsiteY15" fmla="*/ 1544128 h 2616943"/>
              <a:gd name="connsiteX16" fmla="*/ 4877034 w 5049008"/>
              <a:gd name="connsiteY16" fmla="*/ 1663406 h 2616943"/>
              <a:gd name="connsiteX17" fmla="*/ 5021050 w 5049008"/>
              <a:gd name="connsiteY17" fmla="*/ 1807422 h 2616943"/>
              <a:gd name="connsiteX18" fmla="*/ 4917056 w 5049008"/>
              <a:gd name="connsiteY18" fmla="*/ 1915064 h 2616943"/>
              <a:gd name="connsiteX19" fmla="*/ 4813539 w 5049008"/>
              <a:gd name="connsiteY19" fmla="*/ 1871932 h 2616943"/>
              <a:gd name="connsiteX20" fmla="*/ 4641011 w 5049008"/>
              <a:gd name="connsiteY20" fmla="*/ 2001328 h 2616943"/>
              <a:gd name="connsiteX21" fmla="*/ 4623758 w 5049008"/>
              <a:gd name="connsiteY21" fmla="*/ 2035834 h 2616943"/>
              <a:gd name="connsiteX22" fmla="*/ 4546121 w 5049008"/>
              <a:gd name="connsiteY22" fmla="*/ 2035834 h 2616943"/>
              <a:gd name="connsiteX23" fmla="*/ 4537494 w 5049008"/>
              <a:gd name="connsiteY23" fmla="*/ 2087592 h 2616943"/>
              <a:gd name="connsiteX24" fmla="*/ 4183811 w 5049008"/>
              <a:gd name="connsiteY24" fmla="*/ 2268747 h 2616943"/>
              <a:gd name="connsiteX25" fmla="*/ 4080294 w 5049008"/>
              <a:gd name="connsiteY25" fmla="*/ 2216989 h 2616943"/>
              <a:gd name="connsiteX26" fmla="*/ 3796914 w 5049008"/>
              <a:gd name="connsiteY26" fmla="*/ 2167462 h 2616943"/>
              <a:gd name="connsiteX27" fmla="*/ 3796914 w 5049008"/>
              <a:gd name="connsiteY27" fmla="*/ 2383486 h 2616943"/>
              <a:gd name="connsiteX28" fmla="*/ 3674853 w 5049008"/>
              <a:gd name="connsiteY28" fmla="*/ 2458528 h 2616943"/>
              <a:gd name="connsiteX29" fmla="*/ 3493698 w 5049008"/>
              <a:gd name="connsiteY29" fmla="*/ 2337758 h 2616943"/>
              <a:gd name="connsiteX30" fmla="*/ 3485072 w 5049008"/>
              <a:gd name="connsiteY30" fmla="*/ 2242868 h 2616943"/>
              <a:gd name="connsiteX31" fmla="*/ 3372928 w 5049008"/>
              <a:gd name="connsiteY31" fmla="*/ 2234241 h 2616943"/>
              <a:gd name="connsiteX32" fmla="*/ 3364865 w 5049008"/>
              <a:gd name="connsiteY32" fmla="*/ 2383486 h 2616943"/>
              <a:gd name="connsiteX33" fmla="*/ 3243532 w 5049008"/>
              <a:gd name="connsiteY33" fmla="*/ 2510287 h 2616943"/>
              <a:gd name="connsiteX34" fmla="*/ 3199197 w 5049008"/>
              <a:gd name="connsiteY34" fmla="*/ 2616943 h 2616943"/>
              <a:gd name="connsiteX35" fmla="*/ 3122673 w 5049008"/>
              <a:gd name="connsiteY35" fmla="*/ 2607815 h 2616943"/>
              <a:gd name="connsiteX36" fmla="*/ 3076834 w 5049008"/>
              <a:gd name="connsiteY36" fmla="*/ 2599510 h 2616943"/>
              <a:gd name="connsiteX37" fmla="*/ 1420650 w 5049008"/>
              <a:gd name="connsiteY37" fmla="*/ 2311478 h 2616943"/>
              <a:gd name="connsiteX38" fmla="*/ 1276633 w 5049008"/>
              <a:gd name="connsiteY38" fmla="*/ 2311478 h 2616943"/>
              <a:gd name="connsiteX39" fmla="*/ 1224951 w 5049008"/>
              <a:gd name="connsiteY39" fmla="*/ 2147977 h 2616943"/>
              <a:gd name="connsiteX40" fmla="*/ 1155939 w 5049008"/>
              <a:gd name="connsiteY40" fmla="*/ 1949570 h 2616943"/>
              <a:gd name="connsiteX41" fmla="*/ 1132617 w 5049008"/>
              <a:gd name="connsiteY41" fmla="*/ 1735414 h 2616943"/>
              <a:gd name="connsiteX42" fmla="*/ 412537 w 5049008"/>
              <a:gd name="connsiteY42" fmla="*/ 2167462 h 2616943"/>
              <a:gd name="connsiteX43" fmla="*/ 181155 w 5049008"/>
              <a:gd name="connsiteY43" fmla="*/ 2346385 h 2616943"/>
              <a:gd name="connsiteX44" fmla="*/ 69011 w 5049008"/>
              <a:gd name="connsiteY44" fmla="*/ 2277374 h 2616943"/>
              <a:gd name="connsiteX45" fmla="*/ 0 w 5049008"/>
              <a:gd name="connsiteY45" fmla="*/ 2182483 h 2616943"/>
              <a:gd name="connsiteX46" fmla="*/ 34506 w 5049008"/>
              <a:gd name="connsiteY46" fmla="*/ 1846053 h 2616943"/>
              <a:gd name="connsiteX47" fmla="*/ 155275 w 5049008"/>
              <a:gd name="connsiteY47" fmla="*/ 1570008 h 2616943"/>
              <a:gd name="connsiteX48" fmla="*/ 772578 w 5049008"/>
              <a:gd name="connsiteY48" fmla="*/ 1375374 h 2616943"/>
              <a:gd name="connsiteX49" fmla="*/ 916594 w 5049008"/>
              <a:gd name="connsiteY49" fmla="*/ 1519390 h 2616943"/>
              <a:gd name="connsiteX50" fmla="*/ 1276634 w 5049008"/>
              <a:gd name="connsiteY50" fmla="*/ 1447382 h 2616943"/>
              <a:gd name="connsiteX51" fmla="*/ 1780690 w 5049008"/>
              <a:gd name="connsiteY51" fmla="*/ 1303366 h 2616943"/>
              <a:gd name="connsiteX52" fmla="*/ 1924706 w 5049008"/>
              <a:gd name="connsiteY52" fmla="*/ 1015334 h 2616943"/>
              <a:gd name="connsiteX53" fmla="*/ 2208362 w 5049008"/>
              <a:gd name="connsiteY53" fmla="*/ 905774 h 2616943"/>
              <a:gd name="connsiteX54" fmla="*/ 2061713 w 5049008"/>
              <a:gd name="connsiteY54" fmla="*/ 293298 h 2616943"/>
              <a:gd name="connsiteX55" fmla="*/ 2104845 w 5049008"/>
              <a:gd name="connsiteY55" fmla="*/ 241540 h 2616943"/>
              <a:gd name="connsiteX56" fmla="*/ 2104845 w 5049008"/>
              <a:gd name="connsiteY56" fmla="*/ 0 h 2616943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20650 w 5049008"/>
              <a:gd name="connsiteY37" fmla="*/ 2311478 h 2675797"/>
              <a:gd name="connsiteX38" fmla="*/ 1276633 w 5049008"/>
              <a:gd name="connsiteY38" fmla="*/ 2311478 h 2675797"/>
              <a:gd name="connsiteX39" fmla="*/ 1224951 w 5049008"/>
              <a:gd name="connsiteY39" fmla="*/ 2147977 h 2675797"/>
              <a:gd name="connsiteX40" fmla="*/ 1155939 w 5049008"/>
              <a:gd name="connsiteY40" fmla="*/ 1949570 h 2675797"/>
              <a:gd name="connsiteX41" fmla="*/ 1132617 w 5049008"/>
              <a:gd name="connsiteY41" fmla="*/ 1735414 h 2675797"/>
              <a:gd name="connsiteX42" fmla="*/ 412537 w 5049008"/>
              <a:gd name="connsiteY42" fmla="*/ 2167462 h 2675797"/>
              <a:gd name="connsiteX43" fmla="*/ 181155 w 5049008"/>
              <a:gd name="connsiteY43" fmla="*/ 2346385 h 2675797"/>
              <a:gd name="connsiteX44" fmla="*/ 69011 w 5049008"/>
              <a:gd name="connsiteY44" fmla="*/ 2277374 h 2675797"/>
              <a:gd name="connsiteX45" fmla="*/ 0 w 5049008"/>
              <a:gd name="connsiteY45" fmla="*/ 2182483 h 2675797"/>
              <a:gd name="connsiteX46" fmla="*/ 34506 w 5049008"/>
              <a:gd name="connsiteY46" fmla="*/ 1846053 h 2675797"/>
              <a:gd name="connsiteX47" fmla="*/ 155275 w 5049008"/>
              <a:gd name="connsiteY47" fmla="*/ 1570008 h 2675797"/>
              <a:gd name="connsiteX48" fmla="*/ 772578 w 5049008"/>
              <a:gd name="connsiteY48" fmla="*/ 1375374 h 2675797"/>
              <a:gd name="connsiteX49" fmla="*/ 916594 w 5049008"/>
              <a:gd name="connsiteY49" fmla="*/ 1519390 h 2675797"/>
              <a:gd name="connsiteX50" fmla="*/ 1276634 w 5049008"/>
              <a:gd name="connsiteY50" fmla="*/ 1447382 h 2675797"/>
              <a:gd name="connsiteX51" fmla="*/ 1780690 w 5049008"/>
              <a:gd name="connsiteY51" fmla="*/ 1303366 h 2675797"/>
              <a:gd name="connsiteX52" fmla="*/ 1924706 w 5049008"/>
              <a:gd name="connsiteY52" fmla="*/ 1015334 h 2675797"/>
              <a:gd name="connsiteX53" fmla="*/ 2208362 w 5049008"/>
              <a:gd name="connsiteY53" fmla="*/ 905774 h 2675797"/>
              <a:gd name="connsiteX54" fmla="*/ 2061713 w 5049008"/>
              <a:gd name="connsiteY54" fmla="*/ 293298 h 2675797"/>
              <a:gd name="connsiteX55" fmla="*/ 2104845 w 5049008"/>
              <a:gd name="connsiteY55" fmla="*/ 241540 h 2675797"/>
              <a:gd name="connsiteX56" fmla="*/ 2104845 w 5049008"/>
              <a:gd name="connsiteY56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20650 w 5049008"/>
              <a:gd name="connsiteY37" fmla="*/ 2311478 h 2675797"/>
              <a:gd name="connsiteX38" fmla="*/ 1276633 w 5049008"/>
              <a:gd name="connsiteY38" fmla="*/ 2311478 h 2675797"/>
              <a:gd name="connsiteX39" fmla="*/ 1224951 w 5049008"/>
              <a:gd name="connsiteY39" fmla="*/ 2147977 h 2675797"/>
              <a:gd name="connsiteX40" fmla="*/ 1155939 w 5049008"/>
              <a:gd name="connsiteY40" fmla="*/ 1949570 h 2675797"/>
              <a:gd name="connsiteX41" fmla="*/ 1105737 w 5049008"/>
              <a:gd name="connsiteY41" fmla="*/ 1749047 h 2675797"/>
              <a:gd name="connsiteX42" fmla="*/ 412537 w 5049008"/>
              <a:gd name="connsiteY42" fmla="*/ 2167462 h 2675797"/>
              <a:gd name="connsiteX43" fmla="*/ 181155 w 5049008"/>
              <a:gd name="connsiteY43" fmla="*/ 2346385 h 2675797"/>
              <a:gd name="connsiteX44" fmla="*/ 69011 w 5049008"/>
              <a:gd name="connsiteY44" fmla="*/ 2277374 h 2675797"/>
              <a:gd name="connsiteX45" fmla="*/ 0 w 5049008"/>
              <a:gd name="connsiteY45" fmla="*/ 2182483 h 2675797"/>
              <a:gd name="connsiteX46" fmla="*/ 34506 w 5049008"/>
              <a:gd name="connsiteY46" fmla="*/ 1846053 h 2675797"/>
              <a:gd name="connsiteX47" fmla="*/ 155275 w 5049008"/>
              <a:gd name="connsiteY47" fmla="*/ 1570008 h 2675797"/>
              <a:gd name="connsiteX48" fmla="*/ 772578 w 5049008"/>
              <a:gd name="connsiteY48" fmla="*/ 1375374 h 2675797"/>
              <a:gd name="connsiteX49" fmla="*/ 916594 w 5049008"/>
              <a:gd name="connsiteY49" fmla="*/ 1519390 h 2675797"/>
              <a:gd name="connsiteX50" fmla="*/ 1276634 w 5049008"/>
              <a:gd name="connsiteY50" fmla="*/ 1447382 h 2675797"/>
              <a:gd name="connsiteX51" fmla="*/ 1780690 w 5049008"/>
              <a:gd name="connsiteY51" fmla="*/ 1303366 h 2675797"/>
              <a:gd name="connsiteX52" fmla="*/ 1924706 w 5049008"/>
              <a:gd name="connsiteY52" fmla="*/ 1015334 h 2675797"/>
              <a:gd name="connsiteX53" fmla="*/ 2208362 w 5049008"/>
              <a:gd name="connsiteY53" fmla="*/ 905774 h 2675797"/>
              <a:gd name="connsiteX54" fmla="*/ 2061713 w 5049008"/>
              <a:gd name="connsiteY54" fmla="*/ 293298 h 2675797"/>
              <a:gd name="connsiteX55" fmla="*/ 2104845 w 5049008"/>
              <a:gd name="connsiteY55" fmla="*/ 241540 h 2675797"/>
              <a:gd name="connsiteX56" fmla="*/ 2104845 w 5049008"/>
              <a:gd name="connsiteY56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20650 w 5049008"/>
              <a:gd name="connsiteY37" fmla="*/ 2311478 h 2675797"/>
              <a:gd name="connsiteX38" fmla="*/ 1276633 w 5049008"/>
              <a:gd name="connsiteY38" fmla="*/ 2311478 h 2675797"/>
              <a:gd name="connsiteX39" fmla="*/ 1224951 w 5049008"/>
              <a:gd name="connsiteY39" fmla="*/ 2147977 h 2675797"/>
              <a:gd name="connsiteX40" fmla="*/ 1105452 w 5049008"/>
              <a:gd name="connsiteY40" fmla="*/ 1933127 h 2675797"/>
              <a:gd name="connsiteX41" fmla="*/ 1105737 w 5049008"/>
              <a:gd name="connsiteY41" fmla="*/ 1749047 h 2675797"/>
              <a:gd name="connsiteX42" fmla="*/ 412537 w 5049008"/>
              <a:gd name="connsiteY42" fmla="*/ 2167462 h 2675797"/>
              <a:gd name="connsiteX43" fmla="*/ 181155 w 5049008"/>
              <a:gd name="connsiteY43" fmla="*/ 2346385 h 2675797"/>
              <a:gd name="connsiteX44" fmla="*/ 69011 w 5049008"/>
              <a:gd name="connsiteY44" fmla="*/ 2277374 h 2675797"/>
              <a:gd name="connsiteX45" fmla="*/ 0 w 5049008"/>
              <a:gd name="connsiteY45" fmla="*/ 2182483 h 2675797"/>
              <a:gd name="connsiteX46" fmla="*/ 34506 w 5049008"/>
              <a:gd name="connsiteY46" fmla="*/ 1846053 h 2675797"/>
              <a:gd name="connsiteX47" fmla="*/ 155275 w 5049008"/>
              <a:gd name="connsiteY47" fmla="*/ 1570008 h 2675797"/>
              <a:gd name="connsiteX48" fmla="*/ 772578 w 5049008"/>
              <a:gd name="connsiteY48" fmla="*/ 1375374 h 2675797"/>
              <a:gd name="connsiteX49" fmla="*/ 916594 w 5049008"/>
              <a:gd name="connsiteY49" fmla="*/ 1519390 h 2675797"/>
              <a:gd name="connsiteX50" fmla="*/ 1276634 w 5049008"/>
              <a:gd name="connsiteY50" fmla="*/ 1447382 h 2675797"/>
              <a:gd name="connsiteX51" fmla="*/ 1780690 w 5049008"/>
              <a:gd name="connsiteY51" fmla="*/ 1303366 h 2675797"/>
              <a:gd name="connsiteX52" fmla="*/ 1924706 w 5049008"/>
              <a:gd name="connsiteY52" fmla="*/ 1015334 h 2675797"/>
              <a:gd name="connsiteX53" fmla="*/ 2208362 w 5049008"/>
              <a:gd name="connsiteY53" fmla="*/ 905774 h 2675797"/>
              <a:gd name="connsiteX54" fmla="*/ 2061713 w 5049008"/>
              <a:gd name="connsiteY54" fmla="*/ 293298 h 2675797"/>
              <a:gd name="connsiteX55" fmla="*/ 2104845 w 5049008"/>
              <a:gd name="connsiteY55" fmla="*/ 241540 h 2675797"/>
              <a:gd name="connsiteX56" fmla="*/ 2104845 w 5049008"/>
              <a:gd name="connsiteY56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20650 w 5049008"/>
              <a:gd name="connsiteY37" fmla="*/ 2311478 h 2675797"/>
              <a:gd name="connsiteX38" fmla="*/ 1236131 w 5049008"/>
              <a:gd name="connsiteY38" fmla="*/ 2307651 h 2675797"/>
              <a:gd name="connsiteX39" fmla="*/ 1224951 w 5049008"/>
              <a:gd name="connsiteY39" fmla="*/ 2147977 h 2675797"/>
              <a:gd name="connsiteX40" fmla="*/ 1105452 w 5049008"/>
              <a:gd name="connsiteY40" fmla="*/ 1933127 h 2675797"/>
              <a:gd name="connsiteX41" fmla="*/ 1105737 w 5049008"/>
              <a:gd name="connsiteY41" fmla="*/ 1749047 h 2675797"/>
              <a:gd name="connsiteX42" fmla="*/ 412537 w 5049008"/>
              <a:gd name="connsiteY42" fmla="*/ 2167462 h 2675797"/>
              <a:gd name="connsiteX43" fmla="*/ 181155 w 5049008"/>
              <a:gd name="connsiteY43" fmla="*/ 2346385 h 2675797"/>
              <a:gd name="connsiteX44" fmla="*/ 69011 w 5049008"/>
              <a:gd name="connsiteY44" fmla="*/ 2277374 h 2675797"/>
              <a:gd name="connsiteX45" fmla="*/ 0 w 5049008"/>
              <a:gd name="connsiteY45" fmla="*/ 2182483 h 2675797"/>
              <a:gd name="connsiteX46" fmla="*/ 34506 w 5049008"/>
              <a:gd name="connsiteY46" fmla="*/ 1846053 h 2675797"/>
              <a:gd name="connsiteX47" fmla="*/ 155275 w 5049008"/>
              <a:gd name="connsiteY47" fmla="*/ 1570008 h 2675797"/>
              <a:gd name="connsiteX48" fmla="*/ 772578 w 5049008"/>
              <a:gd name="connsiteY48" fmla="*/ 1375374 h 2675797"/>
              <a:gd name="connsiteX49" fmla="*/ 916594 w 5049008"/>
              <a:gd name="connsiteY49" fmla="*/ 1519390 h 2675797"/>
              <a:gd name="connsiteX50" fmla="*/ 1276634 w 5049008"/>
              <a:gd name="connsiteY50" fmla="*/ 1447382 h 2675797"/>
              <a:gd name="connsiteX51" fmla="*/ 1780690 w 5049008"/>
              <a:gd name="connsiteY51" fmla="*/ 1303366 h 2675797"/>
              <a:gd name="connsiteX52" fmla="*/ 1924706 w 5049008"/>
              <a:gd name="connsiteY52" fmla="*/ 1015334 h 2675797"/>
              <a:gd name="connsiteX53" fmla="*/ 2208362 w 5049008"/>
              <a:gd name="connsiteY53" fmla="*/ 905774 h 2675797"/>
              <a:gd name="connsiteX54" fmla="*/ 2061713 w 5049008"/>
              <a:gd name="connsiteY54" fmla="*/ 293298 h 2675797"/>
              <a:gd name="connsiteX55" fmla="*/ 2104845 w 5049008"/>
              <a:gd name="connsiteY55" fmla="*/ 241540 h 2675797"/>
              <a:gd name="connsiteX56" fmla="*/ 2104845 w 5049008"/>
              <a:gd name="connsiteY56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224951 w 5049008"/>
              <a:gd name="connsiteY39" fmla="*/ 2147977 h 2675797"/>
              <a:gd name="connsiteX40" fmla="*/ 1105452 w 5049008"/>
              <a:gd name="connsiteY40" fmla="*/ 1933127 h 2675797"/>
              <a:gd name="connsiteX41" fmla="*/ 1105737 w 5049008"/>
              <a:gd name="connsiteY41" fmla="*/ 1749047 h 2675797"/>
              <a:gd name="connsiteX42" fmla="*/ 412537 w 5049008"/>
              <a:gd name="connsiteY42" fmla="*/ 2167462 h 2675797"/>
              <a:gd name="connsiteX43" fmla="*/ 181155 w 5049008"/>
              <a:gd name="connsiteY43" fmla="*/ 2346385 h 2675797"/>
              <a:gd name="connsiteX44" fmla="*/ 69011 w 5049008"/>
              <a:gd name="connsiteY44" fmla="*/ 2277374 h 2675797"/>
              <a:gd name="connsiteX45" fmla="*/ 0 w 5049008"/>
              <a:gd name="connsiteY45" fmla="*/ 2182483 h 2675797"/>
              <a:gd name="connsiteX46" fmla="*/ 34506 w 5049008"/>
              <a:gd name="connsiteY46" fmla="*/ 1846053 h 2675797"/>
              <a:gd name="connsiteX47" fmla="*/ 155275 w 5049008"/>
              <a:gd name="connsiteY47" fmla="*/ 1570008 h 2675797"/>
              <a:gd name="connsiteX48" fmla="*/ 772578 w 5049008"/>
              <a:gd name="connsiteY48" fmla="*/ 1375374 h 2675797"/>
              <a:gd name="connsiteX49" fmla="*/ 916594 w 5049008"/>
              <a:gd name="connsiteY49" fmla="*/ 1519390 h 2675797"/>
              <a:gd name="connsiteX50" fmla="*/ 1276634 w 5049008"/>
              <a:gd name="connsiteY50" fmla="*/ 1447382 h 2675797"/>
              <a:gd name="connsiteX51" fmla="*/ 1780690 w 5049008"/>
              <a:gd name="connsiteY51" fmla="*/ 1303366 h 2675797"/>
              <a:gd name="connsiteX52" fmla="*/ 1924706 w 5049008"/>
              <a:gd name="connsiteY52" fmla="*/ 1015334 h 2675797"/>
              <a:gd name="connsiteX53" fmla="*/ 2208362 w 5049008"/>
              <a:gd name="connsiteY53" fmla="*/ 905774 h 2675797"/>
              <a:gd name="connsiteX54" fmla="*/ 2061713 w 5049008"/>
              <a:gd name="connsiteY54" fmla="*/ 293298 h 2675797"/>
              <a:gd name="connsiteX55" fmla="*/ 2104845 w 5049008"/>
              <a:gd name="connsiteY55" fmla="*/ 241540 h 2675797"/>
              <a:gd name="connsiteX56" fmla="*/ 2104845 w 5049008"/>
              <a:gd name="connsiteY56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05737 w 5049008"/>
              <a:gd name="connsiteY41" fmla="*/ 1749047 h 2675797"/>
              <a:gd name="connsiteX42" fmla="*/ 412537 w 5049008"/>
              <a:gd name="connsiteY42" fmla="*/ 2167462 h 2675797"/>
              <a:gd name="connsiteX43" fmla="*/ 181155 w 5049008"/>
              <a:gd name="connsiteY43" fmla="*/ 2346385 h 2675797"/>
              <a:gd name="connsiteX44" fmla="*/ 69011 w 5049008"/>
              <a:gd name="connsiteY44" fmla="*/ 2277374 h 2675797"/>
              <a:gd name="connsiteX45" fmla="*/ 0 w 5049008"/>
              <a:gd name="connsiteY45" fmla="*/ 2182483 h 2675797"/>
              <a:gd name="connsiteX46" fmla="*/ 34506 w 5049008"/>
              <a:gd name="connsiteY46" fmla="*/ 1846053 h 2675797"/>
              <a:gd name="connsiteX47" fmla="*/ 155275 w 5049008"/>
              <a:gd name="connsiteY47" fmla="*/ 1570008 h 2675797"/>
              <a:gd name="connsiteX48" fmla="*/ 772578 w 5049008"/>
              <a:gd name="connsiteY48" fmla="*/ 1375374 h 2675797"/>
              <a:gd name="connsiteX49" fmla="*/ 916594 w 5049008"/>
              <a:gd name="connsiteY49" fmla="*/ 1519390 h 2675797"/>
              <a:gd name="connsiteX50" fmla="*/ 1276634 w 5049008"/>
              <a:gd name="connsiteY50" fmla="*/ 1447382 h 2675797"/>
              <a:gd name="connsiteX51" fmla="*/ 1780690 w 5049008"/>
              <a:gd name="connsiteY51" fmla="*/ 1303366 h 2675797"/>
              <a:gd name="connsiteX52" fmla="*/ 1924706 w 5049008"/>
              <a:gd name="connsiteY52" fmla="*/ 1015334 h 2675797"/>
              <a:gd name="connsiteX53" fmla="*/ 2208362 w 5049008"/>
              <a:gd name="connsiteY53" fmla="*/ 905774 h 2675797"/>
              <a:gd name="connsiteX54" fmla="*/ 2061713 w 5049008"/>
              <a:gd name="connsiteY54" fmla="*/ 293298 h 2675797"/>
              <a:gd name="connsiteX55" fmla="*/ 2104845 w 5049008"/>
              <a:gd name="connsiteY55" fmla="*/ 241540 h 2675797"/>
              <a:gd name="connsiteX56" fmla="*/ 2104845 w 5049008"/>
              <a:gd name="connsiteY56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05737 w 5049008"/>
              <a:gd name="connsiteY41" fmla="*/ 1749047 h 2675797"/>
              <a:gd name="connsiteX42" fmla="*/ 412537 w 5049008"/>
              <a:gd name="connsiteY42" fmla="*/ 2167462 h 2675797"/>
              <a:gd name="connsiteX43" fmla="*/ 181155 w 5049008"/>
              <a:gd name="connsiteY43" fmla="*/ 2346385 h 2675797"/>
              <a:gd name="connsiteX44" fmla="*/ 69011 w 5049008"/>
              <a:gd name="connsiteY44" fmla="*/ 2277374 h 2675797"/>
              <a:gd name="connsiteX45" fmla="*/ 0 w 5049008"/>
              <a:gd name="connsiteY45" fmla="*/ 2182483 h 2675797"/>
              <a:gd name="connsiteX46" fmla="*/ 34506 w 5049008"/>
              <a:gd name="connsiteY46" fmla="*/ 1846053 h 2675797"/>
              <a:gd name="connsiteX47" fmla="*/ 155275 w 5049008"/>
              <a:gd name="connsiteY47" fmla="*/ 1570008 h 2675797"/>
              <a:gd name="connsiteX48" fmla="*/ 772578 w 5049008"/>
              <a:gd name="connsiteY48" fmla="*/ 1375374 h 2675797"/>
              <a:gd name="connsiteX49" fmla="*/ 916594 w 5049008"/>
              <a:gd name="connsiteY49" fmla="*/ 1519390 h 2675797"/>
              <a:gd name="connsiteX50" fmla="*/ 1276634 w 5049008"/>
              <a:gd name="connsiteY50" fmla="*/ 1447382 h 2675797"/>
              <a:gd name="connsiteX51" fmla="*/ 1780690 w 5049008"/>
              <a:gd name="connsiteY51" fmla="*/ 1303366 h 2675797"/>
              <a:gd name="connsiteX52" fmla="*/ 1924706 w 5049008"/>
              <a:gd name="connsiteY52" fmla="*/ 1015334 h 2675797"/>
              <a:gd name="connsiteX53" fmla="*/ 2208362 w 5049008"/>
              <a:gd name="connsiteY53" fmla="*/ 905774 h 2675797"/>
              <a:gd name="connsiteX54" fmla="*/ 2061713 w 5049008"/>
              <a:gd name="connsiteY54" fmla="*/ 293298 h 2675797"/>
              <a:gd name="connsiteX55" fmla="*/ 2104845 w 5049008"/>
              <a:gd name="connsiteY55" fmla="*/ 241540 h 2675797"/>
              <a:gd name="connsiteX56" fmla="*/ 2104845 w 5049008"/>
              <a:gd name="connsiteY56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04388 w 5049008"/>
              <a:gd name="connsiteY41" fmla="*/ 1871199 h 2675797"/>
              <a:gd name="connsiteX42" fmla="*/ 1105737 w 5049008"/>
              <a:gd name="connsiteY42" fmla="*/ 1749047 h 2675797"/>
              <a:gd name="connsiteX43" fmla="*/ 412537 w 5049008"/>
              <a:gd name="connsiteY43" fmla="*/ 2167462 h 2675797"/>
              <a:gd name="connsiteX44" fmla="*/ 181155 w 5049008"/>
              <a:gd name="connsiteY44" fmla="*/ 2346385 h 2675797"/>
              <a:gd name="connsiteX45" fmla="*/ 69011 w 5049008"/>
              <a:gd name="connsiteY45" fmla="*/ 2277374 h 2675797"/>
              <a:gd name="connsiteX46" fmla="*/ 0 w 5049008"/>
              <a:gd name="connsiteY46" fmla="*/ 2182483 h 2675797"/>
              <a:gd name="connsiteX47" fmla="*/ 34506 w 5049008"/>
              <a:gd name="connsiteY47" fmla="*/ 1846053 h 2675797"/>
              <a:gd name="connsiteX48" fmla="*/ 155275 w 5049008"/>
              <a:gd name="connsiteY48" fmla="*/ 1570008 h 2675797"/>
              <a:gd name="connsiteX49" fmla="*/ 772578 w 5049008"/>
              <a:gd name="connsiteY49" fmla="*/ 1375374 h 2675797"/>
              <a:gd name="connsiteX50" fmla="*/ 916594 w 5049008"/>
              <a:gd name="connsiteY50" fmla="*/ 1519390 h 2675797"/>
              <a:gd name="connsiteX51" fmla="*/ 1276634 w 5049008"/>
              <a:gd name="connsiteY51" fmla="*/ 1447382 h 2675797"/>
              <a:gd name="connsiteX52" fmla="*/ 1780690 w 5049008"/>
              <a:gd name="connsiteY52" fmla="*/ 1303366 h 2675797"/>
              <a:gd name="connsiteX53" fmla="*/ 1924706 w 5049008"/>
              <a:gd name="connsiteY53" fmla="*/ 1015334 h 2675797"/>
              <a:gd name="connsiteX54" fmla="*/ 2208362 w 5049008"/>
              <a:gd name="connsiteY54" fmla="*/ 905774 h 2675797"/>
              <a:gd name="connsiteX55" fmla="*/ 2061713 w 5049008"/>
              <a:gd name="connsiteY55" fmla="*/ 293298 h 2675797"/>
              <a:gd name="connsiteX56" fmla="*/ 2104845 w 5049008"/>
              <a:gd name="connsiteY56" fmla="*/ 241540 h 2675797"/>
              <a:gd name="connsiteX57" fmla="*/ 2104845 w 5049008"/>
              <a:gd name="connsiteY57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04388 w 5049008"/>
              <a:gd name="connsiteY41" fmla="*/ 1871199 h 2675797"/>
              <a:gd name="connsiteX42" fmla="*/ 1105737 w 5049008"/>
              <a:gd name="connsiteY42" fmla="*/ 1749047 h 2675797"/>
              <a:gd name="connsiteX43" fmla="*/ 412537 w 5049008"/>
              <a:gd name="connsiteY43" fmla="*/ 2167462 h 2675797"/>
              <a:gd name="connsiteX44" fmla="*/ 181155 w 5049008"/>
              <a:gd name="connsiteY44" fmla="*/ 2346385 h 2675797"/>
              <a:gd name="connsiteX45" fmla="*/ 69011 w 5049008"/>
              <a:gd name="connsiteY45" fmla="*/ 2277374 h 2675797"/>
              <a:gd name="connsiteX46" fmla="*/ 0 w 5049008"/>
              <a:gd name="connsiteY46" fmla="*/ 2182483 h 2675797"/>
              <a:gd name="connsiteX47" fmla="*/ 34506 w 5049008"/>
              <a:gd name="connsiteY47" fmla="*/ 1846053 h 2675797"/>
              <a:gd name="connsiteX48" fmla="*/ 155275 w 5049008"/>
              <a:gd name="connsiteY48" fmla="*/ 1570008 h 2675797"/>
              <a:gd name="connsiteX49" fmla="*/ 772578 w 5049008"/>
              <a:gd name="connsiteY49" fmla="*/ 1375374 h 2675797"/>
              <a:gd name="connsiteX50" fmla="*/ 916594 w 5049008"/>
              <a:gd name="connsiteY50" fmla="*/ 1519390 h 2675797"/>
              <a:gd name="connsiteX51" fmla="*/ 1276634 w 5049008"/>
              <a:gd name="connsiteY51" fmla="*/ 1447382 h 2675797"/>
              <a:gd name="connsiteX52" fmla="*/ 1780690 w 5049008"/>
              <a:gd name="connsiteY52" fmla="*/ 1303366 h 2675797"/>
              <a:gd name="connsiteX53" fmla="*/ 1924706 w 5049008"/>
              <a:gd name="connsiteY53" fmla="*/ 1015334 h 2675797"/>
              <a:gd name="connsiteX54" fmla="*/ 2208362 w 5049008"/>
              <a:gd name="connsiteY54" fmla="*/ 905774 h 2675797"/>
              <a:gd name="connsiteX55" fmla="*/ 2061713 w 5049008"/>
              <a:gd name="connsiteY55" fmla="*/ 293298 h 2675797"/>
              <a:gd name="connsiteX56" fmla="*/ 2104845 w 5049008"/>
              <a:gd name="connsiteY56" fmla="*/ 241540 h 2675797"/>
              <a:gd name="connsiteX57" fmla="*/ 2104845 w 5049008"/>
              <a:gd name="connsiteY57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41153 w 5049008"/>
              <a:gd name="connsiteY41" fmla="*/ 1885828 h 2675797"/>
              <a:gd name="connsiteX42" fmla="*/ 1105737 w 5049008"/>
              <a:gd name="connsiteY42" fmla="*/ 1749047 h 2675797"/>
              <a:gd name="connsiteX43" fmla="*/ 412537 w 5049008"/>
              <a:gd name="connsiteY43" fmla="*/ 2167462 h 2675797"/>
              <a:gd name="connsiteX44" fmla="*/ 181155 w 5049008"/>
              <a:gd name="connsiteY44" fmla="*/ 2346385 h 2675797"/>
              <a:gd name="connsiteX45" fmla="*/ 69011 w 5049008"/>
              <a:gd name="connsiteY45" fmla="*/ 2277374 h 2675797"/>
              <a:gd name="connsiteX46" fmla="*/ 0 w 5049008"/>
              <a:gd name="connsiteY46" fmla="*/ 2182483 h 2675797"/>
              <a:gd name="connsiteX47" fmla="*/ 34506 w 5049008"/>
              <a:gd name="connsiteY47" fmla="*/ 1846053 h 2675797"/>
              <a:gd name="connsiteX48" fmla="*/ 155275 w 5049008"/>
              <a:gd name="connsiteY48" fmla="*/ 1570008 h 2675797"/>
              <a:gd name="connsiteX49" fmla="*/ 772578 w 5049008"/>
              <a:gd name="connsiteY49" fmla="*/ 1375374 h 2675797"/>
              <a:gd name="connsiteX50" fmla="*/ 916594 w 5049008"/>
              <a:gd name="connsiteY50" fmla="*/ 1519390 h 2675797"/>
              <a:gd name="connsiteX51" fmla="*/ 1276634 w 5049008"/>
              <a:gd name="connsiteY51" fmla="*/ 1447382 h 2675797"/>
              <a:gd name="connsiteX52" fmla="*/ 1780690 w 5049008"/>
              <a:gd name="connsiteY52" fmla="*/ 1303366 h 2675797"/>
              <a:gd name="connsiteX53" fmla="*/ 1924706 w 5049008"/>
              <a:gd name="connsiteY53" fmla="*/ 1015334 h 2675797"/>
              <a:gd name="connsiteX54" fmla="*/ 2208362 w 5049008"/>
              <a:gd name="connsiteY54" fmla="*/ 905774 h 2675797"/>
              <a:gd name="connsiteX55" fmla="*/ 2061713 w 5049008"/>
              <a:gd name="connsiteY55" fmla="*/ 293298 h 2675797"/>
              <a:gd name="connsiteX56" fmla="*/ 2104845 w 5049008"/>
              <a:gd name="connsiteY56" fmla="*/ 241540 h 2675797"/>
              <a:gd name="connsiteX57" fmla="*/ 2104845 w 5049008"/>
              <a:gd name="connsiteY57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41153 w 5049008"/>
              <a:gd name="connsiteY41" fmla="*/ 1885828 h 2675797"/>
              <a:gd name="connsiteX42" fmla="*/ 1160319 w 5049008"/>
              <a:gd name="connsiteY42" fmla="*/ 1744922 h 2675797"/>
              <a:gd name="connsiteX43" fmla="*/ 1105737 w 5049008"/>
              <a:gd name="connsiteY43" fmla="*/ 1749047 h 2675797"/>
              <a:gd name="connsiteX44" fmla="*/ 412537 w 5049008"/>
              <a:gd name="connsiteY44" fmla="*/ 2167462 h 2675797"/>
              <a:gd name="connsiteX45" fmla="*/ 181155 w 5049008"/>
              <a:gd name="connsiteY45" fmla="*/ 2346385 h 2675797"/>
              <a:gd name="connsiteX46" fmla="*/ 69011 w 5049008"/>
              <a:gd name="connsiteY46" fmla="*/ 2277374 h 2675797"/>
              <a:gd name="connsiteX47" fmla="*/ 0 w 5049008"/>
              <a:gd name="connsiteY47" fmla="*/ 2182483 h 2675797"/>
              <a:gd name="connsiteX48" fmla="*/ 34506 w 5049008"/>
              <a:gd name="connsiteY48" fmla="*/ 1846053 h 2675797"/>
              <a:gd name="connsiteX49" fmla="*/ 155275 w 5049008"/>
              <a:gd name="connsiteY49" fmla="*/ 1570008 h 2675797"/>
              <a:gd name="connsiteX50" fmla="*/ 772578 w 5049008"/>
              <a:gd name="connsiteY50" fmla="*/ 1375374 h 2675797"/>
              <a:gd name="connsiteX51" fmla="*/ 916594 w 5049008"/>
              <a:gd name="connsiteY51" fmla="*/ 1519390 h 2675797"/>
              <a:gd name="connsiteX52" fmla="*/ 1276634 w 5049008"/>
              <a:gd name="connsiteY52" fmla="*/ 1447382 h 2675797"/>
              <a:gd name="connsiteX53" fmla="*/ 1780690 w 5049008"/>
              <a:gd name="connsiteY53" fmla="*/ 1303366 h 2675797"/>
              <a:gd name="connsiteX54" fmla="*/ 1924706 w 5049008"/>
              <a:gd name="connsiteY54" fmla="*/ 1015334 h 2675797"/>
              <a:gd name="connsiteX55" fmla="*/ 2208362 w 5049008"/>
              <a:gd name="connsiteY55" fmla="*/ 905774 h 2675797"/>
              <a:gd name="connsiteX56" fmla="*/ 2061713 w 5049008"/>
              <a:gd name="connsiteY56" fmla="*/ 293298 h 2675797"/>
              <a:gd name="connsiteX57" fmla="*/ 2104845 w 5049008"/>
              <a:gd name="connsiteY57" fmla="*/ 241540 h 2675797"/>
              <a:gd name="connsiteX58" fmla="*/ 2104845 w 5049008"/>
              <a:gd name="connsiteY58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41153 w 5049008"/>
              <a:gd name="connsiteY41" fmla="*/ 1885828 h 2675797"/>
              <a:gd name="connsiteX42" fmla="*/ 1119475 w 5049008"/>
              <a:gd name="connsiteY42" fmla="*/ 1796820 h 2675797"/>
              <a:gd name="connsiteX43" fmla="*/ 1105737 w 5049008"/>
              <a:gd name="connsiteY43" fmla="*/ 1749047 h 2675797"/>
              <a:gd name="connsiteX44" fmla="*/ 412537 w 5049008"/>
              <a:gd name="connsiteY44" fmla="*/ 2167462 h 2675797"/>
              <a:gd name="connsiteX45" fmla="*/ 181155 w 5049008"/>
              <a:gd name="connsiteY45" fmla="*/ 2346385 h 2675797"/>
              <a:gd name="connsiteX46" fmla="*/ 69011 w 5049008"/>
              <a:gd name="connsiteY46" fmla="*/ 2277374 h 2675797"/>
              <a:gd name="connsiteX47" fmla="*/ 0 w 5049008"/>
              <a:gd name="connsiteY47" fmla="*/ 2182483 h 2675797"/>
              <a:gd name="connsiteX48" fmla="*/ 34506 w 5049008"/>
              <a:gd name="connsiteY48" fmla="*/ 1846053 h 2675797"/>
              <a:gd name="connsiteX49" fmla="*/ 155275 w 5049008"/>
              <a:gd name="connsiteY49" fmla="*/ 1570008 h 2675797"/>
              <a:gd name="connsiteX50" fmla="*/ 772578 w 5049008"/>
              <a:gd name="connsiteY50" fmla="*/ 1375374 h 2675797"/>
              <a:gd name="connsiteX51" fmla="*/ 916594 w 5049008"/>
              <a:gd name="connsiteY51" fmla="*/ 1519390 h 2675797"/>
              <a:gd name="connsiteX52" fmla="*/ 1276634 w 5049008"/>
              <a:gd name="connsiteY52" fmla="*/ 1447382 h 2675797"/>
              <a:gd name="connsiteX53" fmla="*/ 1780690 w 5049008"/>
              <a:gd name="connsiteY53" fmla="*/ 1303366 h 2675797"/>
              <a:gd name="connsiteX54" fmla="*/ 1924706 w 5049008"/>
              <a:gd name="connsiteY54" fmla="*/ 1015334 h 2675797"/>
              <a:gd name="connsiteX55" fmla="*/ 2208362 w 5049008"/>
              <a:gd name="connsiteY55" fmla="*/ 905774 h 2675797"/>
              <a:gd name="connsiteX56" fmla="*/ 2061713 w 5049008"/>
              <a:gd name="connsiteY56" fmla="*/ 293298 h 2675797"/>
              <a:gd name="connsiteX57" fmla="*/ 2104845 w 5049008"/>
              <a:gd name="connsiteY57" fmla="*/ 241540 h 2675797"/>
              <a:gd name="connsiteX58" fmla="*/ 2104845 w 5049008"/>
              <a:gd name="connsiteY58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41153 w 5049008"/>
              <a:gd name="connsiteY41" fmla="*/ 1885828 h 2675797"/>
              <a:gd name="connsiteX42" fmla="*/ 1119475 w 5049008"/>
              <a:gd name="connsiteY42" fmla="*/ 1796820 h 2675797"/>
              <a:gd name="connsiteX43" fmla="*/ 1105737 w 5049008"/>
              <a:gd name="connsiteY43" fmla="*/ 1749047 h 2675797"/>
              <a:gd name="connsiteX44" fmla="*/ 412537 w 5049008"/>
              <a:gd name="connsiteY44" fmla="*/ 2167462 h 2675797"/>
              <a:gd name="connsiteX45" fmla="*/ 181155 w 5049008"/>
              <a:gd name="connsiteY45" fmla="*/ 2346385 h 2675797"/>
              <a:gd name="connsiteX46" fmla="*/ 69011 w 5049008"/>
              <a:gd name="connsiteY46" fmla="*/ 2277374 h 2675797"/>
              <a:gd name="connsiteX47" fmla="*/ 0 w 5049008"/>
              <a:gd name="connsiteY47" fmla="*/ 2182483 h 2675797"/>
              <a:gd name="connsiteX48" fmla="*/ 34506 w 5049008"/>
              <a:gd name="connsiteY48" fmla="*/ 1846053 h 2675797"/>
              <a:gd name="connsiteX49" fmla="*/ 155275 w 5049008"/>
              <a:gd name="connsiteY49" fmla="*/ 1570008 h 2675797"/>
              <a:gd name="connsiteX50" fmla="*/ 772578 w 5049008"/>
              <a:gd name="connsiteY50" fmla="*/ 1375374 h 2675797"/>
              <a:gd name="connsiteX51" fmla="*/ 916594 w 5049008"/>
              <a:gd name="connsiteY51" fmla="*/ 1519390 h 2675797"/>
              <a:gd name="connsiteX52" fmla="*/ 1276634 w 5049008"/>
              <a:gd name="connsiteY52" fmla="*/ 1447382 h 2675797"/>
              <a:gd name="connsiteX53" fmla="*/ 1780690 w 5049008"/>
              <a:gd name="connsiteY53" fmla="*/ 1303366 h 2675797"/>
              <a:gd name="connsiteX54" fmla="*/ 1924706 w 5049008"/>
              <a:gd name="connsiteY54" fmla="*/ 1015334 h 2675797"/>
              <a:gd name="connsiteX55" fmla="*/ 2208362 w 5049008"/>
              <a:gd name="connsiteY55" fmla="*/ 905774 h 2675797"/>
              <a:gd name="connsiteX56" fmla="*/ 2061713 w 5049008"/>
              <a:gd name="connsiteY56" fmla="*/ 293298 h 2675797"/>
              <a:gd name="connsiteX57" fmla="*/ 2104845 w 5049008"/>
              <a:gd name="connsiteY57" fmla="*/ 241540 h 2675797"/>
              <a:gd name="connsiteX58" fmla="*/ 2104845 w 5049008"/>
              <a:gd name="connsiteY58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41153 w 5049008"/>
              <a:gd name="connsiteY41" fmla="*/ 1885828 h 2675797"/>
              <a:gd name="connsiteX42" fmla="*/ 1119475 w 5049008"/>
              <a:gd name="connsiteY42" fmla="*/ 1796820 h 2675797"/>
              <a:gd name="connsiteX43" fmla="*/ 1105737 w 5049008"/>
              <a:gd name="connsiteY43" fmla="*/ 1749047 h 2675797"/>
              <a:gd name="connsiteX44" fmla="*/ 412537 w 5049008"/>
              <a:gd name="connsiteY44" fmla="*/ 2167462 h 2675797"/>
              <a:gd name="connsiteX45" fmla="*/ 181155 w 5049008"/>
              <a:gd name="connsiteY45" fmla="*/ 2346385 h 2675797"/>
              <a:gd name="connsiteX46" fmla="*/ 69011 w 5049008"/>
              <a:gd name="connsiteY46" fmla="*/ 2277374 h 2675797"/>
              <a:gd name="connsiteX47" fmla="*/ 0 w 5049008"/>
              <a:gd name="connsiteY47" fmla="*/ 2182483 h 2675797"/>
              <a:gd name="connsiteX48" fmla="*/ 34506 w 5049008"/>
              <a:gd name="connsiteY48" fmla="*/ 1846053 h 2675797"/>
              <a:gd name="connsiteX49" fmla="*/ 155275 w 5049008"/>
              <a:gd name="connsiteY49" fmla="*/ 1570008 h 2675797"/>
              <a:gd name="connsiteX50" fmla="*/ 772578 w 5049008"/>
              <a:gd name="connsiteY50" fmla="*/ 1375374 h 2675797"/>
              <a:gd name="connsiteX51" fmla="*/ 916594 w 5049008"/>
              <a:gd name="connsiteY51" fmla="*/ 1519390 h 2675797"/>
              <a:gd name="connsiteX52" fmla="*/ 1276634 w 5049008"/>
              <a:gd name="connsiteY52" fmla="*/ 1447382 h 2675797"/>
              <a:gd name="connsiteX53" fmla="*/ 1780690 w 5049008"/>
              <a:gd name="connsiteY53" fmla="*/ 1303366 h 2675797"/>
              <a:gd name="connsiteX54" fmla="*/ 1924706 w 5049008"/>
              <a:gd name="connsiteY54" fmla="*/ 1015334 h 2675797"/>
              <a:gd name="connsiteX55" fmla="*/ 2208362 w 5049008"/>
              <a:gd name="connsiteY55" fmla="*/ 905774 h 2675797"/>
              <a:gd name="connsiteX56" fmla="*/ 2061713 w 5049008"/>
              <a:gd name="connsiteY56" fmla="*/ 293298 h 2675797"/>
              <a:gd name="connsiteX57" fmla="*/ 2104845 w 5049008"/>
              <a:gd name="connsiteY57" fmla="*/ 241540 h 2675797"/>
              <a:gd name="connsiteX58" fmla="*/ 2104845 w 5049008"/>
              <a:gd name="connsiteY58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41153 w 5049008"/>
              <a:gd name="connsiteY41" fmla="*/ 1885828 h 2675797"/>
              <a:gd name="connsiteX42" fmla="*/ 1131169 w 5049008"/>
              <a:gd name="connsiteY42" fmla="*/ 1823387 h 2675797"/>
              <a:gd name="connsiteX43" fmla="*/ 1105737 w 5049008"/>
              <a:gd name="connsiteY43" fmla="*/ 1749047 h 2675797"/>
              <a:gd name="connsiteX44" fmla="*/ 412537 w 5049008"/>
              <a:gd name="connsiteY44" fmla="*/ 2167462 h 2675797"/>
              <a:gd name="connsiteX45" fmla="*/ 181155 w 5049008"/>
              <a:gd name="connsiteY45" fmla="*/ 2346385 h 2675797"/>
              <a:gd name="connsiteX46" fmla="*/ 69011 w 5049008"/>
              <a:gd name="connsiteY46" fmla="*/ 2277374 h 2675797"/>
              <a:gd name="connsiteX47" fmla="*/ 0 w 5049008"/>
              <a:gd name="connsiteY47" fmla="*/ 2182483 h 2675797"/>
              <a:gd name="connsiteX48" fmla="*/ 34506 w 5049008"/>
              <a:gd name="connsiteY48" fmla="*/ 1846053 h 2675797"/>
              <a:gd name="connsiteX49" fmla="*/ 155275 w 5049008"/>
              <a:gd name="connsiteY49" fmla="*/ 1570008 h 2675797"/>
              <a:gd name="connsiteX50" fmla="*/ 772578 w 5049008"/>
              <a:gd name="connsiteY50" fmla="*/ 1375374 h 2675797"/>
              <a:gd name="connsiteX51" fmla="*/ 916594 w 5049008"/>
              <a:gd name="connsiteY51" fmla="*/ 1519390 h 2675797"/>
              <a:gd name="connsiteX52" fmla="*/ 1276634 w 5049008"/>
              <a:gd name="connsiteY52" fmla="*/ 1447382 h 2675797"/>
              <a:gd name="connsiteX53" fmla="*/ 1780690 w 5049008"/>
              <a:gd name="connsiteY53" fmla="*/ 1303366 h 2675797"/>
              <a:gd name="connsiteX54" fmla="*/ 1924706 w 5049008"/>
              <a:gd name="connsiteY54" fmla="*/ 1015334 h 2675797"/>
              <a:gd name="connsiteX55" fmla="*/ 2208362 w 5049008"/>
              <a:gd name="connsiteY55" fmla="*/ 905774 h 2675797"/>
              <a:gd name="connsiteX56" fmla="*/ 2061713 w 5049008"/>
              <a:gd name="connsiteY56" fmla="*/ 293298 h 2675797"/>
              <a:gd name="connsiteX57" fmla="*/ 2104845 w 5049008"/>
              <a:gd name="connsiteY57" fmla="*/ 241540 h 2675797"/>
              <a:gd name="connsiteX58" fmla="*/ 2104845 w 5049008"/>
              <a:gd name="connsiteY58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41153 w 5049008"/>
              <a:gd name="connsiteY41" fmla="*/ 1885828 h 2675797"/>
              <a:gd name="connsiteX42" fmla="*/ 1131169 w 5049008"/>
              <a:gd name="connsiteY42" fmla="*/ 1823387 h 2675797"/>
              <a:gd name="connsiteX43" fmla="*/ 1105737 w 5049008"/>
              <a:gd name="connsiteY43" fmla="*/ 1749047 h 2675797"/>
              <a:gd name="connsiteX44" fmla="*/ 412537 w 5049008"/>
              <a:gd name="connsiteY44" fmla="*/ 2167462 h 2675797"/>
              <a:gd name="connsiteX45" fmla="*/ 181155 w 5049008"/>
              <a:gd name="connsiteY45" fmla="*/ 2346385 h 2675797"/>
              <a:gd name="connsiteX46" fmla="*/ 69011 w 5049008"/>
              <a:gd name="connsiteY46" fmla="*/ 2277374 h 2675797"/>
              <a:gd name="connsiteX47" fmla="*/ 0 w 5049008"/>
              <a:gd name="connsiteY47" fmla="*/ 2182483 h 2675797"/>
              <a:gd name="connsiteX48" fmla="*/ 34506 w 5049008"/>
              <a:gd name="connsiteY48" fmla="*/ 1846053 h 2675797"/>
              <a:gd name="connsiteX49" fmla="*/ 155275 w 5049008"/>
              <a:gd name="connsiteY49" fmla="*/ 1570008 h 2675797"/>
              <a:gd name="connsiteX50" fmla="*/ 772578 w 5049008"/>
              <a:gd name="connsiteY50" fmla="*/ 1375374 h 2675797"/>
              <a:gd name="connsiteX51" fmla="*/ 916594 w 5049008"/>
              <a:gd name="connsiteY51" fmla="*/ 1519390 h 2675797"/>
              <a:gd name="connsiteX52" fmla="*/ 1276634 w 5049008"/>
              <a:gd name="connsiteY52" fmla="*/ 1447382 h 2675797"/>
              <a:gd name="connsiteX53" fmla="*/ 1780690 w 5049008"/>
              <a:gd name="connsiteY53" fmla="*/ 1303366 h 2675797"/>
              <a:gd name="connsiteX54" fmla="*/ 1924706 w 5049008"/>
              <a:gd name="connsiteY54" fmla="*/ 1015334 h 2675797"/>
              <a:gd name="connsiteX55" fmla="*/ 2208362 w 5049008"/>
              <a:gd name="connsiteY55" fmla="*/ 905774 h 2675797"/>
              <a:gd name="connsiteX56" fmla="*/ 2061713 w 5049008"/>
              <a:gd name="connsiteY56" fmla="*/ 293298 h 2675797"/>
              <a:gd name="connsiteX57" fmla="*/ 2104845 w 5049008"/>
              <a:gd name="connsiteY57" fmla="*/ 241540 h 2675797"/>
              <a:gd name="connsiteX58" fmla="*/ 2104845 w 5049008"/>
              <a:gd name="connsiteY58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41153 w 5049008"/>
              <a:gd name="connsiteY41" fmla="*/ 1885828 h 2675797"/>
              <a:gd name="connsiteX42" fmla="*/ 1131169 w 5049008"/>
              <a:gd name="connsiteY42" fmla="*/ 1823387 h 2675797"/>
              <a:gd name="connsiteX43" fmla="*/ 1105737 w 5049008"/>
              <a:gd name="connsiteY43" fmla="*/ 1749047 h 2675797"/>
              <a:gd name="connsiteX44" fmla="*/ 412537 w 5049008"/>
              <a:gd name="connsiteY44" fmla="*/ 2167462 h 2675797"/>
              <a:gd name="connsiteX45" fmla="*/ 181155 w 5049008"/>
              <a:gd name="connsiteY45" fmla="*/ 2346385 h 2675797"/>
              <a:gd name="connsiteX46" fmla="*/ 69011 w 5049008"/>
              <a:gd name="connsiteY46" fmla="*/ 2277374 h 2675797"/>
              <a:gd name="connsiteX47" fmla="*/ 0 w 5049008"/>
              <a:gd name="connsiteY47" fmla="*/ 2182483 h 2675797"/>
              <a:gd name="connsiteX48" fmla="*/ 34506 w 5049008"/>
              <a:gd name="connsiteY48" fmla="*/ 1846053 h 2675797"/>
              <a:gd name="connsiteX49" fmla="*/ 155275 w 5049008"/>
              <a:gd name="connsiteY49" fmla="*/ 1570008 h 2675797"/>
              <a:gd name="connsiteX50" fmla="*/ 772578 w 5049008"/>
              <a:gd name="connsiteY50" fmla="*/ 1375374 h 2675797"/>
              <a:gd name="connsiteX51" fmla="*/ 916594 w 5049008"/>
              <a:gd name="connsiteY51" fmla="*/ 1519390 h 2675797"/>
              <a:gd name="connsiteX52" fmla="*/ 1276634 w 5049008"/>
              <a:gd name="connsiteY52" fmla="*/ 1447382 h 2675797"/>
              <a:gd name="connsiteX53" fmla="*/ 1780690 w 5049008"/>
              <a:gd name="connsiteY53" fmla="*/ 1303366 h 2675797"/>
              <a:gd name="connsiteX54" fmla="*/ 1924706 w 5049008"/>
              <a:gd name="connsiteY54" fmla="*/ 1015334 h 2675797"/>
              <a:gd name="connsiteX55" fmla="*/ 2208362 w 5049008"/>
              <a:gd name="connsiteY55" fmla="*/ 905774 h 2675797"/>
              <a:gd name="connsiteX56" fmla="*/ 2061713 w 5049008"/>
              <a:gd name="connsiteY56" fmla="*/ 293298 h 2675797"/>
              <a:gd name="connsiteX57" fmla="*/ 2104845 w 5049008"/>
              <a:gd name="connsiteY57" fmla="*/ 241540 h 2675797"/>
              <a:gd name="connsiteX58" fmla="*/ 2104845 w 5049008"/>
              <a:gd name="connsiteY58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05452 w 5049008"/>
              <a:gd name="connsiteY40" fmla="*/ 1933127 h 2675797"/>
              <a:gd name="connsiteX41" fmla="*/ 1131169 w 5049008"/>
              <a:gd name="connsiteY41" fmla="*/ 1823387 h 2675797"/>
              <a:gd name="connsiteX42" fmla="*/ 1105737 w 5049008"/>
              <a:gd name="connsiteY42" fmla="*/ 1749047 h 2675797"/>
              <a:gd name="connsiteX43" fmla="*/ 412537 w 5049008"/>
              <a:gd name="connsiteY43" fmla="*/ 2167462 h 2675797"/>
              <a:gd name="connsiteX44" fmla="*/ 181155 w 5049008"/>
              <a:gd name="connsiteY44" fmla="*/ 2346385 h 2675797"/>
              <a:gd name="connsiteX45" fmla="*/ 69011 w 5049008"/>
              <a:gd name="connsiteY45" fmla="*/ 2277374 h 2675797"/>
              <a:gd name="connsiteX46" fmla="*/ 0 w 5049008"/>
              <a:gd name="connsiteY46" fmla="*/ 2182483 h 2675797"/>
              <a:gd name="connsiteX47" fmla="*/ 34506 w 5049008"/>
              <a:gd name="connsiteY47" fmla="*/ 1846053 h 2675797"/>
              <a:gd name="connsiteX48" fmla="*/ 155275 w 5049008"/>
              <a:gd name="connsiteY48" fmla="*/ 1570008 h 2675797"/>
              <a:gd name="connsiteX49" fmla="*/ 772578 w 5049008"/>
              <a:gd name="connsiteY49" fmla="*/ 1375374 h 2675797"/>
              <a:gd name="connsiteX50" fmla="*/ 916594 w 5049008"/>
              <a:gd name="connsiteY50" fmla="*/ 1519390 h 2675797"/>
              <a:gd name="connsiteX51" fmla="*/ 1276634 w 5049008"/>
              <a:gd name="connsiteY51" fmla="*/ 1447382 h 2675797"/>
              <a:gd name="connsiteX52" fmla="*/ 1780690 w 5049008"/>
              <a:gd name="connsiteY52" fmla="*/ 1303366 h 2675797"/>
              <a:gd name="connsiteX53" fmla="*/ 1924706 w 5049008"/>
              <a:gd name="connsiteY53" fmla="*/ 1015334 h 2675797"/>
              <a:gd name="connsiteX54" fmla="*/ 2208362 w 5049008"/>
              <a:gd name="connsiteY54" fmla="*/ 905774 h 2675797"/>
              <a:gd name="connsiteX55" fmla="*/ 2061713 w 5049008"/>
              <a:gd name="connsiteY55" fmla="*/ 293298 h 2675797"/>
              <a:gd name="connsiteX56" fmla="*/ 2104845 w 5049008"/>
              <a:gd name="connsiteY56" fmla="*/ 241540 h 2675797"/>
              <a:gd name="connsiteX57" fmla="*/ 2104845 w 5049008"/>
              <a:gd name="connsiteY57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46075 w 5049008"/>
              <a:gd name="connsiteY40" fmla="*/ 1931991 h 2675797"/>
              <a:gd name="connsiteX41" fmla="*/ 1131169 w 5049008"/>
              <a:gd name="connsiteY41" fmla="*/ 1823387 h 2675797"/>
              <a:gd name="connsiteX42" fmla="*/ 1105737 w 5049008"/>
              <a:gd name="connsiteY42" fmla="*/ 1749047 h 2675797"/>
              <a:gd name="connsiteX43" fmla="*/ 412537 w 5049008"/>
              <a:gd name="connsiteY43" fmla="*/ 2167462 h 2675797"/>
              <a:gd name="connsiteX44" fmla="*/ 181155 w 5049008"/>
              <a:gd name="connsiteY44" fmla="*/ 2346385 h 2675797"/>
              <a:gd name="connsiteX45" fmla="*/ 69011 w 5049008"/>
              <a:gd name="connsiteY45" fmla="*/ 2277374 h 2675797"/>
              <a:gd name="connsiteX46" fmla="*/ 0 w 5049008"/>
              <a:gd name="connsiteY46" fmla="*/ 2182483 h 2675797"/>
              <a:gd name="connsiteX47" fmla="*/ 34506 w 5049008"/>
              <a:gd name="connsiteY47" fmla="*/ 1846053 h 2675797"/>
              <a:gd name="connsiteX48" fmla="*/ 155275 w 5049008"/>
              <a:gd name="connsiteY48" fmla="*/ 1570008 h 2675797"/>
              <a:gd name="connsiteX49" fmla="*/ 772578 w 5049008"/>
              <a:gd name="connsiteY49" fmla="*/ 1375374 h 2675797"/>
              <a:gd name="connsiteX50" fmla="*/ 916594 w 5049008"/>
              <a:gd name="connsiteY50" fmla="*/ 1519390 h 2675797"/>
              <a:gd name="connsiteX51" fmla="*/ 1276634 w 5049008"/>
              <a:gd name="connsiteY51" fmla="*/ 1447382 h 2675797"/>
              <a:gd name="connsiteX52" fmla="*/ 1780690 w 5049008"/>
              <a:gd name="connsiteY52" fmla="*/ 1303366 h 2675797"/>
              <a:gd name="connsiteX53" fmla="*/ 1924706 w 5049008"/>
              <a:gd name="connsiteY53" fmla="*/ 1015334 h 2675797"/>
              <a:gd name="connsiteX54" fmla="*/ 2208362 w 5049008"/>
              <a:gd name="connsiteY54" fmla="*/ 905774 h 2675797"/>
              <a:gd name="connsiteX55" fmla="*/ 2061713 w 5049008"/>
              <a:gd name="connsiteY55" fmla="*/ 293298 h 2675797"/>
              <a:gd name="connsiteX56" fmla="*/ 2104845 w 5049008"/>
              <a:gd name="connsiteY56" fmla="*/ 241540 h 2675797"/>
              <a:gd name="connsiteX57" fmla="*/ 2104845 w 5049008"/>
              <a:gd name="connsiteY57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46075 w 5049008"/>
              <a:gd name="connsiteY40" fmla="*/ 1931991 h 2675797"/>
              <a:gd name="connsiteX41" fmla="*/ 1131169 w 5049008"/>
              <a:gd name="connsiteY41" fmla="*/ 1823387 h 2675797"/>
              <a:gd name="connsiteX42" fmla="*/ 1105737 w 5049008"/>
              <a:gd name="connsiteY42" fmla="*/ 1749047 h 2675797"/>
              <a:gd name="connsiteX43" fmla="*/ 412537 w 5049008"/>
              <a:gd name="connsiteY43" fmla="*/ 2167462 h 2675797"/>
              <a:gd name="connsiteX44" fmla="*/ 181155 w 5049008"/>
              <a:gd name="connsiteY44" fmla="*/ 2346385 h 2675797"/>
              <a:gd name="connsiteX45" fmla="*/ 69011 w 5049008"/>
              <a:gd name="connsiteY45" fmla="*/ 2277374 h 2675797"/>
              <a:gd name="connsiteX46" fmla="*/ 0 w 5049008"/>
              <a:gd name="connsiteY46" fmla="*/ 2182483 h 2675797"/>
              <a:gd name="connsiteX47" fmla="*/ 34506 w 5049008"/>
              <a:gd name="connsiteY47" fmla="*/ 1846053 h 2675797"/>
              <a:gd name="connsiteX48" fmla="*/ 155275 w 5049008"/>
              <a:gd name="connsiteY48" fmla="*/ 1570008 h 2675797"/>
              <a:gd name="connsiteX49" fmla="*/ 758190 w 5049008"/>
              <a:gd name="connsiteY49" fmla="*/ 1360730 h 2675797"/>
              <a:gd name="connsiteX50" fmla="*/ 916594 w 5049008"/>
              <a:gd name="connsiteY50" fmla="*/ 1519390 h 2675797"/>
              <a:gd name="connsiteX51" fmla="*/ 1276634 w 5049008"/>
              <a:gd name="connsiteY51" fmla="*/ 1447382 h 2675797"/>
              <a:gd name="connsiteX52" fmla="*/ 1780690 w 5049008"/>
              <a:gd name="connsiteY52" fmla="*/ 1303366 h 2675797"/>
              <a:gd name="connsiteX53" fmla="*/ 1924706 w 5049008"/>
              <a:gd name="connsiteY53" fmla="*/ 1015334 h 2675797"/>
              <a:gd name="connsiteX54" fmla="*/ 2208362 w 5049008"/>
              <a:gd name="connsiteY54" fmla="*/ 905774 h 2675797"/>
              <a:gd name="connsiteX55" fmla="*/ 2061713 w 5049008"/>
              <a:gd name="connsiteY55" fmla="*/ 293298 h 2675797"/>
              <a:gd name="connsiteX56" fmla="*/ 2104845 w 5049008"/>
              <a:gd name="connsiteY56" fmla="*/ 241540 h 2675797"/>
              <a:gd name="connsiteX57" fmla="*/ 2104845 w 5049008"/>
              <a:gd name="connsiteY57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46075 w 5049008"/>
              <a:gd name="connsiteY40" fmla="*/ 1931991 h 2675797"/>
              <a:gd name="connsiteX41" fmla="*/ 1131169 w 5049008"/>
              <a:gd name="connsiteY41" fmla="*/ 1823387 h 2675797"/>
              <a:gd name="connsiteX42" fmla="*/ 1105737 w 5049008"/>
              <a:gd name="connsiteY42" fmla="*/ 1749047 h 2675797"/>
              <a:gd name="connsiteX43" fmla="*/ 412537 w 5049008"/>
              <a:gd name="connsiteY43" fmla="*/ 2167462 h 2675797"/>
              <a:gd name="connsiteX44" fmla="*/ 181155 w 5049008"/>
              <a:gd name="connsiteY44" fmla="*/ 2346385 h 2675797"/>
              <a:gd name="connsiteX45" fmla="*/ 69011 w 5049008"/>
              <a:gd name="connsiteY45" fmla="*/ 2277374 h 2675797"/>
              <a:gd name="connsiteX46" fmla="*/ 0 w 5049008"/>
              <a:gd name="connsiteY46" fmla="*/ 2182483 h 2675797"/>
              <a:gd name="connsiteX47" fmla="*/ 34506 w 5049008"/>
              <a:gd name="connsiteY47" fmla="*/ 1846053 h 2675797"/>
              <a:gd name="connsiteX48" fmla="*/ 114572 w 5049008"/>
              <a:gd name="connsiteY48" fmla="*/ 1550577 h 2675797"/>
              <a:gd name="connsiteX49" fmla="*/ 758190 w 5049008"/>
              <a:gd name="connsiteY49" fmla="*/ 1360730 h 2675797"/>
              <a:gd name="connsiteX50" fmla="*/ 916594 w 5049008"/>
              <a:gd name="connsiteY50" fmla="*/ 1519390 h 2675797"/>
              <a:gd name="connsiteX51" fmla="*/ 1276634 w 5049008"/>
              <a:gd name="connsiteY51" fmla="*/ 1447382 h 2675797"/>
              <a:gd name="connsiteX52" fmla="*/ 1780690 w 5049008"/>
              <a:gd name="connsiteY52" fmla="*/ 1303366 h 2675797"/>
              <a:gd name="connsiteX53" fmla="*/ 1924706 w 5049008"/>
              <a:gd name="connsiteY53" fmla="*/ 1015334 h 2675797"/>
              <a:gd name="connsiteX54" fmla="*/ 2208362 w 5049008"/>
              <a:gd name="connsiteY54" fmla="*/ 905774 h 2675797"/>
              <a:gd name="connsiteX55" fmla="*/ 2061713 w 5049008"/>
              <a:gd name="connsiteY55" fmla="*/ 293298 h 2675797"/>
              <a:gd name="connsiteX56" fmla="*/ 2104845 w 5049008"/>
              <a:gd name="connsiteY56" fmla="*/ 241540 h 2675797"/>
              <a:gd name="connsiteX57" fmla="*/ 2104845 w 5049008"/>
              <a:gd name="connsiteY57" fmla="*/ 0 h 2675797"/>
              <a:gd name="connsiteX0" fmla="*/ 2104845 w 5049008"/>
              <a:gd name="connsiteY0" fmla="*/ 0 h 2675797"/>
              <a:gd name="connsiteX1" fmla="*/ 2372264 w 5049008"/>
              <a:gd name="connsiteY1" fmla="*/ 146649 h 2675797"/>
              <a:gd name="connsiteX2" fmla="*/ 2467155 w 5049008"/>
              <a:gd name="connsiteY2" fmla="*/ 250166 h 2675797"/>
              <a:gd name="connsiteX3" fmla="*/ 3674853 w 5049008"/>
              <a:gd name="connsiteY3" fmla="*/ 508958 h 2675797"/>
              <a:gd name="connsiteX4" fmla="*/ 3847381 w 5049008"/>
              <a:gd name="connsiteY4" fmla="*/ 491706 h 2675797"/>
              <a:gd name="connsiteX5" fmla="*/ 3968151 w 5049008"/>
              <a:gd name="connsiteY5" fmla="*/ 603849 h 2675797"/>
              <a:gd name="connsiteX6" fmla="*/ 3985404 w 5049008"/>
              <a:gd name="connsiteY6" fmla="*/ 767751 h 2675797"/>
              <a:gd name="connsiteX7" fmla="*/ 4045789 w 5049008"/>
              <a:gd name="connsiteY7" fmla="*/ 836762 h 2675797"/>
              <a:gd name="connsiteX8" fmla="*/ 4084945 w 5049008"/>
              <a:gd name="connsiteY8" fmla="*/ 943326 h 2675797"/>
              <a:gd name="connsiteX9" fmla="*/ 4300970 w 5049008"/>
              <a:gd name="connsiteY9" fmla="*/ 1087342 h 2675797"/>
              <a:gd name="connsiteX10" fmla="*/ 4615132 w 5049008"/>
              <a:gd name="connsiteY10" fmla="*/ 1224951 h 2675797"/>
              <a:gd name="connsiteX11" fmla="*/ 4580626 w 5049008"/>
              <a:gd name="connsiteY11" fmla="*/ 1250830 h 2675797"/>
              <a:gd name="connsiteX12" fmla="*/ 4641011 w 5049008"/>
              <a:gd name="connsiteY12" fmla="*/ 1345721 h 2675797"/>
              <a:gd name="connsiteX13" fmla="*/ 4589001 w 5049008"/>
              <a:gd name="connsiteY13" fmla="*/ 1447382 h 2675797"/>
              <a:gd name="connsiteX14" fmla="*/ 4744528 w 5049008"/>
              <a:gd name="connsiteY14" fmla="*/ 1552755 h 2675797"/>
              <a:gd name="connsiteX15" fmla="*/ 4804913 w 5049008"/>
              <a:gd name="connsiteY15" fmla="*/ 1544128 h 2675797"/>
              <a:gd name="connsiteX16" fmla="*/ 4877034 w 5049008"/>
              <a:gd name="connsiteY16" fmla="*/ 1663406 h 2675797"/>
              <a:gd name="connsiteX17" fmla="*/ 5021050 w 5049008"/>
              <a:gd name="connsiteY17" fmla="*/ 1807422 h 2675797"/>
              <a:gd name="connsiteX18" fmla="*/ 4917056 w 5049008"/>
              <a:gd name="connsiteY18" fmla="*/ 1915064 h 2675797"/>
              <a:gd name="connsiteX19" fmla="*/ 4813539 w 5049008"/>
              <a:gd name="connsiteY19" fmla="*/ 1871932 h 2675797"/>
              <a:gd name="connsiteX20" fmla="*/ 4641011 w 5049008"/>
              <a:gd name="connsiteY20" fmla="*/ 2001328 h 2675797"/>
              <a:gd name="connsiteX21" fmla="*/ 4623758 w 5049008"/>
              <a:gd name="connsiteY21" fmla="*/ 2035834 h 2675797"/>
              <a:gd name="connsiteX22" fmla="*/ 4546121 w 5049008"/>
              <a:gd name="connsiteY22" fmla="*/ 2035834 h 2675797"/>
              <a:gd name="connsiteX23" fmla="*/ 4537494 w 5049008"/>
              <a:gd name="connsiteY23" fmla="*/ 2087592 h 2675797"/>
              <a:gd name="connsiteX24" fmla="*/ 4183811 w 5049008"/>
              <a:gd name="connsiteY24" fmla="*/ 2268747 h 2675797"/>
              <a:gd name="connsiteX25" fmla="*/ 4080294 w 5049008"/>
              <a:gd name="connsiteY25" fmla="*/ 2216989 h 2675797"/>
              <a:gd name="connsiteX26" fmla="*/ 3796914 w 5049008"/>
              <a:gd name="connsiteY26" fmla="*/ 2167462 h 2675797"/>
              <a:gd name="connsiteX27" fmla="*/ 3796914 w 5049008"/>
              <a:gd name="connsiteY27" fmla="*/ 2383486 h 2675797"/>
              <a:gd name="connsiteX28" fmla="*/ 3674853 w 5049008"/>
              <a:gd name="connsiteY28" fmla="*/ 2458528 h 2675797"/>
              <a:gd name="connsiteX29" fmla="*/ 3493698 w 5049008"/>
              <a:gd name="connsiteY29" fmla="*/ 2337758 h 2675797"/>
              <a:gd name="connsiteX30" fmla="*/ 3485072 w 5049008"/>
              <a:gd name="connsiteY30" fmla="*/ 2242868 h 2675797"/>
              <a:gd name="connsiteX31" fmla="*/ 3372928 w 5049008"/>
              <a:gd name="connsiteY31" fmla="*/ 2234241 h 2675797"/>
              <a:gd name="connsiteX32" fmla="*/ 3364865 w 5049008"/>
              <a:gd name="connsiteY32" fmla="*/ 2383486 h 2675797"/>
              <a:gd name="connsiteX33" fmla="*/ 3243532 w 5049008"/>
              <a:gd name="connsiteY33" fmla="*/ 2510287 h 2675797"/>
              <a:gd name="connsiteX34" fmla="*/ 3199197 w 5049008"/>
              <a:gd name="connsiteY34" fmla="*/ 2616943 h 2675797"/>
              <a:gd name="connsiteX35" fmla="*/ 3080082 w 5049008"/>
              <a:gd name="connsiteY35" fmla="*/ 2675797 h 2675797"/>
              <a:gd name="connsiteX36" fmla="*/ 3076834 w 5049008"/>
              <a:gd name="connsiteY36" fmla="*/ 2599510 h 2675797"/>
              <a:gd name="connsiteX37" fmla="*/ 1437747 w 5049008"/>
              <a:gd name="connsiteY37" fmla="*/ 2343944 h 2675797"/>
              <a:gd name="connsiteX38" fmla="*/ 1236131 w 5049008"/>
              <a:gd name="connsiteY38" fmla="*/ 2307651 h 2675797"/>
              <a:gd name="connsiteX39" fmla="*/ 1183645 w 5049008"/>
              <a:gd name="connsiteY39" fmla="*/ 2127788 h 2675797"/>
              <a:gd name="connsiteX40" fmla="*/ 1146075 w 5049008"/>
              <a:gd name="connsiteY40" fmla="*/ 1931991 h 2675797"/>
              <a:gd name="connsiteX41" fmla="*/ 1131169 w 5049008"/>
              <a:gd name="connsiteY41" fmla="*/ 1823387 h 2675797"/>
              <a:gd name="connsiteX42" fmla="*/ 1105737 w 5049008"/>
              <a:gd name="connsiteY42" fmla="*/ 1749047 h 2675797"/>
              <a:gd name="connsiteX43" fmla="*/ 412537 w 5049008"/>
              <a:gd name="connsiteY43" fmla="*/ 2167462 h 2675797"/>
              <a:gd name="connsiteX44" fmla="*/ 181155 w 5049008"/>
              <a:gd name="connsiteY44" fmla="*/ 2346385 h 2675797"/>
              <a:gd name="connsiteX45" fmla="*/ 69011 w 5049008"/>
              <a:gd name="connsiteY45" fmla="*/ 2277374 h 2675797"/>
              <a:gd name="connsiteX46" fmla="*/ 0 w 5049008"/>
              <a:gd name="connsiteY46" fmla="*/ 2182483 h 2675797"/>
              <a:gd name="connsiteX47" fmla="*/ 34506 w 5049008"/>
              <a:gd name="connsiteY47" fmla="*/ 1846053 h 2675797"/>
              <a:gd name="connsiteX48" fmla="*/ 114572 w 5049008"/>
              <a:gd name="connsiteY48" fmla="*/ 1550577 h 2675797"/>
              <a:gd name="connsiteX49" fmla="*/ 758190 w 5049008"/>
              <a:gd name="connsiteY49" fmla="*/ 1360730 h 2675797"/>
              <a:gd name="connsiteX50" fmla="*/ 916594 w 5049008"/>
              <a:gd name="connsiteY50" fmla="*/ 1519390 h 2675797"/>
              <a:gd name="connsiteX51" fmla="*/ 1276634 w 5049008"/>
              <a:gd name="connsiteY51" fmla="*/ 1447382 h 2675797"/>
              <a:gd name="connsiteX52" fmla="*/ 1780690 w 5049008"/>
              <a:gd name="connsiteY52" fmla="*/ 1303366 h 2675797"/>
              <a:gd name="connsiteX53" fmla="*/ 1924706 w 5049008"/>
              <a:gd name="connsiteY53" fmla="*/ 1015334 h 2675797"/>
              <a:gd name="connsiteX54" fmla="*/ 2208362 w 5049008"/>
              <a:gd name="connsiteY54" fmla="*/ 905774 h 2675797"/>
              <a:gd name="connsiteX55" fmla="*/ 2061713 w 5049008"/>
              <a:gd name="connsiteY55" fmla="*/ 293298 h 2675797"/>
              <a:gd name="connsiteX56" fmla="*/ 2104845 w 5049008"/>
              <a:gd name="connsiteY56" fmla="*/ 241540 h 2675797"/>
              <a:gd name="connsiteX57" fmla="*/ 2104845 w 5049008"/>
              <a:gd name="connsiteY57" fmla="*/ 0 h 2675797"/>
              <a:gd name="connsiteX0" fmla="*/ 2119761 w 5063924"/>
              <a:gd name="connsiteY0" fmla="*/ 0 h 2675797"/>
              <a:gd name="connsiteX1" fmla="*/ 2387180 w 5063924"/>
              <a:gd name="connsiteY1" fmla="*/ 146649 h 2675797"/>
              <a:gd name="connsiteX2" fmla="*/ 2482071 w 5063924"/>
              <a:gd name="connsiteY2" fmla="*/ 250166 h 2675797"/>
              <a:gd name="connsiteX3" fmla="*/ 3689769 w 5063924"/>
              <a:gd name="connsiteY3" fmla="*/ 508958 h 2675797"/>
              <a:gd name="connsiteX4" fmla="*/ 3862297 w 5063924"/>
              <a:gd name="connsiteY4" fmla="*/ 491706 h 2675797"/>
              <a:gd name="connsiteX5" fmla="*/ 3983067 w 5063924"/>
              <a:gd name="connsiteY5" fmla="*/ 603849 h 2675797"/>
              <a:gd name="connsiteX6" fmla="*/ 4000320 w 5063924"/>
              <a:gd name="connsiteY6" fmla="*/ 767751 h 2675797"/>
              <a:gd name="connsiteX7" fmla="*/ 4060705 w 5063924"/>
              <a:gd name="connsiteY7" fmla="*/ 836762 h 2675797"/>
              <a:gd name="connsiteX8" fmla="*/ 4099861 w 5063924"/>
              <a:gd name="connsiteY8" fmla="*/ 943326 h 2675797"/>
              <a:gd name="connsiteX9" fmla="*/ 4315886 w 5063924"/>
              <a:gd name="connsiteY9" fmla="*/ 1087342 h 2675797"/>
              <a:gd name="connsiteX10" fmla="*/ 4630048 w 5063924"/>
              <a:gd name="connsiteY10" fmla="*/ 1224951 h 2675797"/>
              <a:gd name="connsiteX11" fmla="*/ 4595542 w 5063924"/>
              <a:gd name="connsiteY11" fmla="*/ 1250830 h 2675797"/>
              <a:gd name="connsiteX12" fmla="*/ 4655927 w 5063924"/>
              <a:gd name="connsiteY12" fmla="*/ 1345721 h 2675797"/>
              <a:gd name="connsiteX13" fmla="*/ 4603917 w 5063924"/>
              <a:gd name="connsiteY13" fmla="*/ 1447382 h 2675797"/>
              <a:gd name="connsiteX14" fmla="*/ 4759444 w 5063924"/>
              <a:gd name="connsiteY14" fmla="*/ 1552755 h 2675797"/>
              <a:gd name="connsiteX15" fmla="*/ 4819829 w 5063924"/>
              <a:gd name="connsiteY15" fmla="*/ 1544128 h 2675797"/>
              <a:gd name="connsiteX16" fmla="*/ 4891950 w 5063924"/>
              <a:gd name="connsiteY16" fmla="*/ 1663406 h 2675797"/>
              <a:gd name="connsiteX17" fmla="*/ 5035966 w 5063924"/>
              <a:gd name="connsiteY17" fmla="*/ 1807422 h 2675797"/>
              <a:gd name="connsiteX18" fmla="*/ 4931972 w 5063924"/>
              <a:gd name="connsiteY18" fmla="*/ 1915064 h 2675797"/>
              <a:gd name="connsiteX19" fmla="*/ 4828455 w 5063924"/>
              <a:gd name="connsiteY19" fmla="*/ 1871932 h 2675797"/>
              <a:gd name="connsiteX20" fmla="*/ 4655927 w 5063924"/>
              <a:gd name="connsiteY20" fmla="*/ 2001328 h 2675797"/>
              <a:gd name="connsiteX21" fmla="*/ 4638674 w 5063924"/>
              <a:gd name="connsiteY21" fmla="*/ 2035834 h 2675797"/>
              <a:gd name="connsiteX22" fmla="*/ 4561037 w 5063924"/>
              <a:gd name="connsiteY22" fmla="*/ 2035834 h 2675797"/>
              <a:gd name="connsiteX23" fmla="*/ 4552410 w 5063924"/>
              <a:gd name="connsiteY23" fmla="*/ 2087592 h 2675797"/>
              <a:gd name="connsiteX24" fmla="*/ 4198727 w 5063924"/>
              <a:gd name="connsiteY24" fmla="*/ 2268747 h 2675797"/>
              <a:gd name="connsiteX25" fmla="*/ 4095210 w 5063924"/>
              <a:gd name="connsiteY25" fmla="*/ 2216989 h 2675797"/>
              <a:gd name="connsiteX26" fmla="*/ 3811830 w 5063924"/>
              <a:gd name="connsiteY26" fmla="*/ 2167462 h 2675797"/>
              <a:gd name="connsiteX27" fmla="*/ 3811830 w 5063924"/>
              <a:gd name="connsiteY27" fmla="*/ 2383486 h 2675797"/>
              <a:gd name="connsiteX28" fmla="*/ 3689769 w 5063924"/>
              <a:gd name="connsiteY28" fmla="*/ 2458528 h 2675797"/>
              <a:gd name="connsiteX29" fmla="*/ 3508614 w 5063924"/>
              <a:gd name="connsiteY29" fmla="*/ 2337758 h 2675797"/>
              <a:gd name="connsiteX30" fmla="*/ 3499988 w 5063924"/>
              <a:gd name="connsiteY30" fmla="*/ 2242868 h 2675797"/>
              <a:gd name="connsiteX31" fmla="*/ 3387844 w 5063924"/>
              <a:gd name="connsiteY31" fmla="*/ 2234241 h 2675797"/>
              <a:gd name="connsiteX32" fmla="*/ 3379781 w 5063924"/>
              <a:gd name="connsiteY32" fmla="*/ 2383486 h 2675797"/>
              <a:gd name="connsiteX33" fmla="*/ 3258448 w 5063924"/>
              <a:gd name="connsiteY33" fmla="*/ 2510287 h 2675797"/>
              <a:gd name="connsiteX34" fmla="*/ 3214113 w 5063924"/>
              <a:gd name="connsiteY34" fmla="*/ 2616943 h 2675797"/>
              <a:gd name="connsiteX35" fmla="*/ 3094998 w 5063924"/>
              <a:gd name="connsiteY35" fmla="*/ 2675797 h 2675797"/>
              <a:gd name="connsiteX36" fmla="*/ 3091750 w 5063924"/>
              <a:gd name="connsiteY36" fmla="*/ 2599510 h 2675797"/>
              <a:gd name="connsiteX37" fmla="*/ 1452663 w 5063924"/>
              <a:gd name="connsiteY37" fmla="*/ 2343944 h 2675797"/>
              <a:gd name="connsiteX38" fmla="*/ 1251047 w 5063924"/>
              <a:gd name="connsiteY38" fmla="*/ 2307651 h 2675797"/>
              <a:gd name="connsiteX39" fmla="*/ 1198561 w 5063924"/>
              <a:gd name="connsiteY39" fmla="*/ 2127788 h 2675797"/>
              <a:gd name="connsiteX40" fmla="*/ 1160991 w 5063924"/>
              <a:gd name="connsiteY40" fmla="*/ 1931991 h 2675797"/>
              <a:gd name="connsiteX41" fmla="*/ 1146085 w 5063924"/>
              <a:gd name="connsiteY41" fmla="*/ 1823387 h 2675797"/>
              <a:gd name="connsiteX42" fmla="*/ 1120653 w 5063924"/>
              <a:gd name="connsiteY42" fmla="*/ 1749047 h 2675797"/>
              <a:gd name="connsiteX43" fmla="*/ 427453 w 5063924"/>
              <a:gd name="connsiteY43" fmla="*/ 2167462 h 2675797"/>
              <a:gd name="connsiteX44" fmla="*/ 196071 w 5063924"/>
              <a:gd name="connsiteY44" fmla="*/ 2346385 h 2675797"/>
              <a:gd name="connsiteX45" fmla="*/ 83927 w 5063924"/>
              <a:gd name="connsiteY45" fmla="*/ 2277374 h 2675797"/>
              <a:gd name="connsiteX46" fmla="*/ 14916 w 5063924"/>
              <a:gd name="connsiteY46" fmla="*/ 2182483 h 2675797"/>
              <a:gd name="connsiteX47" fmla="*/ 0 w 5063924"/>
              <a:gd name="connsiteY47" fmla="*/ 1815222 h 2675797"/>
              <a:gd name="connsiteX48" fmla="*/ 129488 w 5063924"/>
              <a:gd name="connsiteY48" fmla="*/ 1550577 h 2675797"/>
              <a:gd name="connsiteX49" fmla="*/ 773106 w 5063924"/>
              <a:gd name="connsiteY49" fmla="*/ 1360730 h 2675797"/>
              <a:gd name="connsiteX50" fmla="*/ 931510 w 5063924"/>
              <a:gd name="connsiteY50" fmla="*/ 1519390 h 2675797"/>
              <a:gd name="connsiteX51" fmla="*/ 1291550 w 5063924"/>
              <a:gd name="connsiteY51" fmla="*/ 1447382 h 2675797"/>
              <a:gd name="connsiteX52" fmla="*/ 1795606 w 5063924"/>
              <a:gd name="connsiteY52" fmla="*/ 1303366 h 2675797"/>
              <a:gd name="connsiteX53" fmla="*/ 1939622 w 5063924"/>
              <a:gd name="connsiteY53" fmla="*/ 1015334 h 2675797"/>
              <a:gd name="connsiteX54" fmla="*/ 2223278 w 5063924"/>
              <a:gd name="connsiteY54" fmla="*/ 905774 h 2675797"/>
              <a:gd name="connsiteX55" fmla="*/ 2076629 w 5063924"/>
              <a:gd name="connsiteY55" fmla="*/ 293298 h 2675797"/>
              <a:gd name="connsiteX56" fmla="*/ 2119761 w 5063924"/>
              <a:gd name="connsiteY56" fmla="*/ 241540 h 2675797"/>
              <a:gd name="connsiteX57" fmla="*/ 2119761 w 5063924"/>
              <a:gd name="connsiteY57" fmla="*/ 0 h 2675797"/>
              <a:gd name="connsiteX0" fmla="*/ 2139561 w 5083724"/>
              <a:gd name="connsiteY0" fmla="*/ 0 h 2675797"/>
              <a:gd name="connsiteX1" fmla="*/ 2406980 w 5083724"/>
              <a:gd name="connsiteY1" fmla="*/ 146649 h 2675797"/>
              <a:gd name="connsiteX2" fmla="*/ 2501871 w 5083724"/>
              <a:gd name="connsiteY2" fmla="*/ 250166 h 2675797"/>
              <a:gd name="connsiteX3" fmla="*/ 3709569 w 5083724"/>
              <a:gd name="connsiteY3" fmla="*/ 508958 h 2675797"/>
              <a:gd name="connsiteX4" fmla="*/ 3882097 w 5083724"/>
              <a:gd name="connsiteY4" fmla="*/ 491706 h 2675797"/>
              <a:gd name="connsiteX5" fmla="*/ 4002867 w 5083724"/>
              <a:gd name="connsiteY5" fmla="*/ 603849 h 2675797"/>
              <a:gd name="connsiteX6" fmla="*/ 4020120 w 5083724"/>
              <a:gd name="connsiteY6" fmla="*/ 767751 h 2675797"/>
              <a:gd name="connsiteX7" fmla="*/ 4080505 w 5083724"/>
              <a:gd name="connsiteY7" fmla="*/ 836762 h 2675797"/>
              <a:gd name="connsiteX8" fmla="*/ 4119661 w 5083724"/>
              <a:gd name="connsiteY8" fmla="*/ 943326 h 2675797"/>
              <a:gd name="connsiteX9" fmla="*/ 4335686 w 5083724"/>
              <a:gd name="connsiteY9" fmla="*/ 1087342 h 2675797"/>
              <a:gd name="connsiteX10" fmla="*/ 4649848 w 5083724"/>
              <a:gd name="connsiteY10" fmla="*/ 1224951 h 2675797"/>
              <a:gd name="connsiteX11" fmla="*/ 4615342 w 5083724"/>
              <a:gd name="connsiteY11" fmla="*/ 1250830 h 2675797"/>
              <a:gd name="connsiteX12" fmla="*/ 4675727 w 5083724"/>
              <a:gd name="connsiteY12" fmla="*/ 1345721 h 2675797"/>
              <a:gd name="connsiteX13" fmla="*/ 4623717 w 5083724"/>
              <a:gd name="connsiteY13" fmla="*/ 1447382 h 2675797"/>
              <a:gd name="connsiteX14" fmla="*/ 4779244 w 5083724"/>
              <a:gd name="connsiteY14" fmla="*/ 1552755 h 2675797"/>
              <a:gd name="connsiteX15" fmla="*/ 4839629 w 5083724"/>
              <a:gd name="connsiteY15" fmla="*/ 1544128 h 2675797"/>
              <a:gd name="connsiteX16" fmla="*/ 4911750 w 5083724"/>
              <a:gd name="connsiteY16" fmla="*/ 1663406 h 2675797"/>
              <a:gd name="connsiteX17" fmla="*/ 5055766 w 5083724"/>
              <a:gd name="connsiteY17" fmla="*/ 1807422 h 2675797"/>
              <a:gd name="connsiteX18" fmla="*/ 4951772 w 5083724"/>
              <a:gd name="connsiteY18" fmla="*/ 1915064 h 2675797"/>
              <a:gd name="connsiteX19" fmla="*/ 4848255 w 5083724"/>
              <a:gd name="connsiteY19" fmla="*/ 1871932 h 2675797"/>
              <a:gd name="connsiteX20" fmla="*/ 4675727 w 5083724"/>
              <a:gd name="connsiteY20" fmla="*/ 2001328 h 2675797"/>
              <a:gd name="connsiteX21" fmla="*/ 4658474 w 5083724"/>
              <a:gd name="connsiteY21" fmla="*/ 2035834 h 2675797"/>
              <a:gd name="connsiteX22" fmla="*/ 4580837 w 5083724"/>
              <a:gd name="connsiteY22" fmla="*/ 2035834 h 2675797"/>
              <a:gd name="connsiteX23" fmla="*/ 4572210 w 5083724"/>
              <a:gd name="connsiteY23" fmla="*/ 2087592 h 2675797"/>
              <a:gd name="connsiteX24" fmla="*/ 4218527 w 5083724"/>
              <a:gd name="connsiteY24" fmla="*/ 2268747 h 2675797"/>
              <a:gd name="connsiteX25" fmla="*/ 4115010 w 5083724"/>
              <a:gd name="connsiteY25" fmla="*/ 2216989 h 2675797"/>
              <a:gd name="connsiteX26" fmla="*/ 3831630 w 5083724"/>
              <a:gd name="connsiteY26" fmla="*/ 2167462 h 2675797"/>
              <a:gd name="connsiteX27" fmla="*/ 3831630 w 5083724"/>
              <a:gd name="connsiteY27" fmla="*/ 2383486 h 2675797"/>
              <a:gd name="connsiteX28" fmla="*/ 3709569 w 5083724"/>
              <a:gd name="connsiteY28" fmla="*/ 2458528 h 2675797"/>
              <a:gd name="connsiteX29" fmla="*/ 3528414 w 5083724"/>
              <a:gd name="connsiteY29" fmla="*/ 2337758 h 2675797"/>
              <a:gd name="connsiteX30" fmla="*/ 3519788 w 5083724"/>
              <a:gd name="connsiteY30" fmla="*/ 2242868 h 2675797"/>
              <a:gd name="connsiteX31" fmla="*/ 3407644 w 5083724"/>
              <a:gd name="connsiteY31" fmla="*/ 2234241 h 2675797"/>
              <a:gd name="connsiteX32" fmla="*/ 3399581 w 5083724"/>
              <a:gd name="connsiteY32" fmla="*/ 2383486 h 2675797"/>
              <a:gd name="connsiteX33" fmla="*/ 3278248 w 5083724"/>
              <a:gd name="connsiteY33" fmla="*/ 2510287 h 2675797"/>
              <a:gd name="connsiteX34" fmla="*/ 3233913 w 5083724"/>
              <a:gd name="connsiteY34" fmla="*/ 2616943 h 2675797"/>
              <a:gd name="connsiteX35" fmla="*/ 3114798 w 5083724"/>
              <a:gd name="connsiteY35" fmla="*/ 2675797 h 2675797"/>
              <a:gd name="connsiteX36" fmla="*/ 3111550 w 5083724"/>
              <a:gd name="connsiteY36" fmla="*/ 2599510 h 2675797"/>
              <a:gd name="connsiteX37" fmla="*/ 1472463 w 5083724"/>
              <a:gd name="connsiteY37" fmla="*/ 2343944 h 2675797"/>
              <a:gd name="connsiteX38" fmla="*/ 1270847 w 5083724"/>
              <a:gd name="connsiteY38" fmla="*/ 2307651 h 2675797"/>
              <a:gd name="connsiteX39" fmla="*/ 1218361 w 5083724"/>
              <a:gd name="connsiteY39" fmla="*/ 2127788 h 2675797"/>
              <a:gd name="connsiteX40" fmla="*/ 1180791 w 5083724"/>
              <a:gd name="connsiteY40" fmla="*/ 1931991 h 2675797"/>
              <a:gd name="connsiteX41" fmla="*/ 1165885 w 5083724"/>
              <a:gd name="connsiteY41" fmla="*/ 1823387 h 2675797"/>
              <a:gd name="connsiteX42" fmla="*/ 1140453 w 5083724"/>
              <a:gd name="connsiteY42" fmla="*/ 1749047 h 2675797"/>
              <a:gd name="connsiteX43" fmla="*/ 447253 w 5083724"/>
              <a:gd name="connsiteY43" fmla="*/ 2167462 h 2675797"/>
              <a:gd name="connsiteX44" fmla="*/ 215871 w 5083724"/>
              <a:gd name="connsiteY44" fmla="*/ 2346385 h 2675797"/>
              <a:gd name="connsiteX45" fmla="*/ 103727 w 5083724"/>
              <a:gd name="connsiteY45" fmla="*/ 2277374 h 2675797"/>
              <a:gd name="connsiteX46" fmla="*/ 0 w 5083724"/>
              <a:gd name="connsiteY46" fmla="*/ 2142304 h 2675797"/>
              <a:gd name="connsiteX47" fmla="*/ 19800 w 5083724"/>
              <a:gd name="connsiteY47" fmla="*/ 1815222 h 2675797"/>
              <a:gd name="connsiteX48" fmla="*/ 149288 w 5083724"/>
              <a:gd name="connsiteY48" fmla="*/ 1550577 h 2675797"/>
              <a:gd name="connsiteX49" fmla="*/ 792906 w 5083724"/>
              <a:gd name="connsiteY49" fmla="*/ 1360730 h 2675797"/>
              <a:gd name="connsiteX50" fmla="*/ 951310 w 5083724"/>
              <a:gd name="connsiteY50" fmla="*/ 1519390 h 2675797"/>
              <a:gd name="connsiteX51" fmla="*/ 1311350 w 5083724"/>
              <a:gd name="connsiteY51" fmla="*/ 1447382 h 2675797"/>
              <a:gd name="connsiteX52" fmla="*/ 1815406 w 5083724"/>
              <a:gd name="connsiteY52" fmla="*/ 1303366 h 2675797"/>
              <a:gd name="connsiteX53" fmla="*/ 1959422 w 5083724"/>
              <a:gd name="connsiteY53" fmla="*/ 1015334 h 2675797"/>
              <a:gd name="connsiteX54" fmla="*/ 2243078 w 5083724"/>
              <a:gd name="connsiteY54" fmla="*/ 905774 h 2675797"/>
              <a:gd name="connsiteX55" fmla="*/ 2096429 w 5083724"/>
              <a:gd name="connsiteY55" fmla="*/ 293298 h 2675797"/>
              <a:gd name="connsiteX56" fmla="*/ 2139561 w 5083724"/>
              <a:gd name="connsiteY56" fmla="*/ 241540 h 2675797"/>
              <a:gd name="connsiteX57" fmla="*/ 2139561 w 5083724"/>
              <a:gd name="connsiteY57" fmla="*/ 0 h 2675797"/>
              <a:gd name="connsiteX0" fmla="*/ 2139561 w 5083724"/>
              <a:gd name="connsiteY0" fmla="*/ 0 h 2675797"/>
              <a:gd name="connsiteX1" fmla="*/ 2406980 w 5083724"/>
              <a:gd name="connsiteY1" fmla="*/ 146649 h 2675797"/>
              <a:gd name="connsiteX2" fmla="*/ 2501871 w 5083724"/>
              <a:gd name="connsiteY2" fmla="*/ 250166 h 2675797"/>
              <a:gd name="connsiteX3" fmla="*/ 3709569 w 5083724"/>
              <a:gd name="connsiteY3" fmla="*/ 508958 h 2675797"/>
              <a:gd name="connsiteX4" fmla="*/ 3882097 w 5083724"/>
              <a:gd name="connsiteY4" fmla="*/ 491706 h 2675797"/>
              <a:gd name="connsiteX5" fmla="*/ 4002867 w 5083724"/>
              <a:gd name="connsiteY5" fmla="*/ 603849 h 2675797"/>
              <a:gd name="connsiteX6" fmla="*/ 4020120 w 5083724"/>
              <a:gd name="connsiteY6" fmla="*/ 767751 h 2675797"/>
              <a:gd name="connsiteX7" fmla="*/ 4080505 w 5083724"/>
              <a:gd name="connsiteY7" fmla="*/ 836762 h 2675797"/>
              <a:gd name="connsiteX8" fmla="*/ 4119661 w 5083724"/>
              <a:gd name="connsiteY8" fmla="*/ 943326 h 2675797"/>
              <a:gd name="connsiteX9" fmla="*/ 4335686 w 5083724"/>
              <a:gd name="connsiteY9" fmla="*/ 1087342 h 2675797"/>
              <a:gd name="connsiteX10" fmla="*/ 4649848 w 5083724"/>
              <a:gd name="connsiteY10" fmla="*/ 1224951 h 2675797"/>
              <a:gd name="connsiteX11" fmla="*/ 4615342 w 5083724"/>
              <a:gd name="connsiteY11" fmla="*/ 1250830 h 2675797"/>
              <a:gd name="connsiteX12" fmla="*/ 4675727 w 5083724"/>
              <a:gd name="connsiteY12" fmla="*/ 1345721 h 2675797"/>
              <a:gd name="connsiteX13" fmla="*/ 4623717 w 5083724"/>
              <a:gd name="connsiteY13" fmla="*/ 1447382 h 2675797"/>
              <a:gd name="connsiteX14" fmla="*/ 4779244 w 5083724"/>
              <a:gd name="connsiteY14" fmla="*/ 1552755 h 2675797"/>
              <a:gd name="connsiteX15" fmla="*/ 4839629 w 5083724"/>
              <a:gd name="connsiteY15" fmla="*/ 1544128 h 2675797"/>
              <a:gd name="connsiteX16" fmla="*/ 4911750 w 5083724"/>
              <a:gd name="connsiteY16" fmla="*/ 1663406 h 2675797"/>
              <a:gd name="connsiteX17" fmla="*/ 5055766 w 5083724"/>
              <a:gd name="connsiteY17" fmla="*/ 1807422 h 2675797"/>
              <a:gd name="connsiteX18" fmla="*/ 4951772 w 5083724"/>
              <a:gd name="connsiteY18" fmla="*/ 1915064 h 2675797"/>
              <a:gd name="connsiteX19" fmla="*/ 4848255 w 5083724"/>
              <a:gd name="connsiteY19" fmla="*/ 1871932 h 2675797"/>
              <a:gd name="connsiteX20" fmla="*/ 4675727 w 5083724"/>
              <a:gd name="connsiteY20" fmla="*/ 2001328 h 2675797"/>
              <a:gd name="connsiteX21" fmla="*/ 4658474 w 5083724"/>
              <a:gd name="connsiteY21" fmla="*/ 2035834 h 2675797"/>
              <a:gd name="connsiteX22" fmla="*/ 4580837 w 5083724"/>
              <a:gd name="connsiteY22" fmla="*/ 2035834 h 2675797"/>
              <a:gd name="connsiteX23" fmla="*/ 4572210 w 5083724"/>
              <a:gd name="connsiteY23" fmla="*/ 2087592 h 2675797"/>
              <a:gd name="connsiteX24" fmla="*/ 4218527 w 5083724"/>
              <a:gd name="connsiteY24" fmla="*/ 2268747 h 2675797"/>
              <a:gd name="connsiteX25" fmla="*/ 4115010 w 5083724"/>
              <a:gd name="connsiteY25" fmla="*/ 2216989 h 2675797"/>
              <a:gd name="connsiteX26" fmla="*/ 3831630 w 5083724"/>
              <a:gd name="connsiteY26" fmla="*/ 2167462 h 2675797"/>
              <a:gd name="connsiteX27" fmla="*/ 3831630 w 5083724"/>
              <a:gd name="connsiteY27" fmla="*/ 2383486 h 2675797"/>
              <a:gd name="connsiteX28" fmla="*/ 3709569 w 5083724"/>
              <a:gd name="connsiteY28" fmla="*/ 2458528 h 2675797"/>
              <a:gd name="connsiteX29" fmla="*/ 3528414 w 5083724"/>
              <a:gd name="connsiteY29" fmla="*/ 2337758 h 2675797"/>
              <a:gd name="connsiteX30" fmla="*/ 3519788 w 5083724"/>
              <a:gd name="connsiteY30" fmla="*/ 2242868 h 2675797"/>
              <a:gd name="connsiteX31" fmla="*/ 3407644 w 5083724"/>
              <a:gd name="connsiteY31" fmla="*/ 2234241 h 2675797"/>
              <a:gd name="connsiteX32" fmla="*/ 3399581 w 5083724"/>
              <a:gd name="connsiteY32" fmla="*/ 2383486 h 2675797"/>
              <a:gd name="connsiteX33" fmla="*/ 3278248 w 5083724"/>
              <a:gd name="connsiteY33" fmla="*/ 2510287 h 2675797"/>
              <a:gd name="connsiteX34" fmla="*/ 3233913 w 5083724"/>
              <a:gd name="connsiteY34" fmla="*/ 2616943 h 2675797"/>
              <a:gd name="connsiteX35" fmla="*/ 3114798 w 5083724"/>
              <a:gd name="connsiteY35" fmla="*/ 2675797 h 2675797"/>
              <a:gd name="connsiteX36" fmla="*/ 3111550 w 5083724"/>
              <a:gd name="connsiteY36" fmla="*/ 2599510 h 2675797"/>
              <a:gd name="connsiteX37" fmla="*/ 1472463 w 5083724"/>
              <a:gd name="connsiteY37" fmla="*/ 2343944 h 2675797"/>
              <a:gd name="connsiteX38" fmla="*/ 1270847 w 5083724"/>
              <a:gd name="connsiteY38" fmla="*/ 2307651 h 2675797"/>
              <a:gd name="connsiteX39" fmla="*/ 1218361 w 5083724"/>
              <a:gd name="connsiteY39" fmla="*/ 2127788 h 2675797"/>
              <a:gd name="connsiteX40" fmla="*/ 1180791 w 5083724"/>
              <a:gd name="connsiteY40" fmla="*/ 1931991 h 2675797"/>
              <a:gd name="connsiteX41" fmla="*/ 1165885 w 5083724"/>
              <a:gd name="connsiteY41" fmla="*/ 1823387 h 2675797"/>
              <a:gd name="connsiteX42" fmla="*/ 1140453 w 5083724"/>
              <a:gd name="connsiteY42" fmla="*/ 1749047 h 2675797"/>
              <a:gd name="connsiteX43" fmla="*/ 447253 w 5083724"/>
              <a:gd name="connsiteY43" fmla="*/ 2167462 h 2675797"/>
              <a:gd name="connsiteX44" fmla="*/ 215871 w 5083724"/>
              <a:gd name="connsiteY44" fmla="*/ 2346385 h 2675797"/>
              <a:gd name="connsiteX45" fmla="*/ 103727 w 5083724"/>
              <a:gd name="connsiteY45" fmla="*/ 2277374 h 2675797"/>
              <a:gd name="connsiteX46" fmla="*/ 0 w 5083724"/>
              <a:gd name="connsiteY46" fmla="*/ 2142304 h 2675797"/>
              <a:gd name="connsiteX47" fmla="*/ 19800 w 5083724"/>
              <a:gd name="connsiteY47" fmla="*/ 1815222 h 2675797"/>
              <a:gd name="connsiteX48" fmla="*/ 149288 w 5083724"/>
              <a:gd name="connsiteY48" fmla="*/ 1550577 h 2675797"/>
              <a:gd name="connsiteX49" fmla="*/ 838692 w 5083724"/>
              <a:gd name="connsiteY49" fmla="*/ 1366092 h 2675797"/>
              <a:gd name="connsiteX50" fmla="*/ 951310 w 5083724"/>
              <a:gd name="connsiteY50" fmla="*/ 1519390 h 2675797"/>
              <a:gd name="connsiteX51" fmla="*/ 1311350 w 5083724"/>
              <a:gd name="connsiteY51" fmla="*/ 1447382 h 2675797"/>
              <a:gd name="connsiteX52" fmla="*/ 1815406 w 5083724"/>
              <a:gd name="connsiteY52" fmla="*/ 1303366 h 2675797"/>
              <a:gd name="connsiteX53" fmla="*/ 1959422 w 5083724"/>
              <a:gd name="connsiteY53" fmla="*/ 1015334 h 2675797"/>
              <a:gd name="connsiteX54" fmla="*/ 2243078 w 5083724"/>
              <a:gd name="connsiteY54" fmla="*/ 905774 h 2675797"/>
              <a:gd name="connsiteX55" fmla="*/ 2096429 w 5083724"/>
              <a:gd name="connsiteY55" fmla="*/ 293298 h 2675797"/>
              <a:gd name="connsiteX56" fmla="*/ 2139561 w 5083724"/>
              <a:gd name="connsiteY56" fmla="*/ 241540 h 2675797"/>
              <a:gd name="connsiteX57" fmla="*/ 2139561 w 5083724"/>
              <a:gd name="connsiteY57" fmla="*/ 0 h 2675797"/>
              <a:gd name="connsiteX0" fmla="*/ 2139561 w 5083724"/>
              <a:gd name="connsiteY0" fmla="*/ 0 h 2675797"/>
              <a:gd name="connsiteX1" fmla="*/ 2406980 w 5083724"/>
              <a:gd name="connsiteY1" fmla="*/ 146649 h 2675797"/>
              <a:gd name="connsiteX2" fmla="*/ 2501871 w 5083724"/>
              <a:gd name="connsiteY2" fmla="*/ 250166 h 2675797"/>
              <a:gd name="connsiteX3" fmla="*/ 3709569 w 5083724"/>
              <a:gd name="connsiteY3" fmla="*/ 508958 h 2675797"/>
              <a:gd name="connsiteX4" fmla="*/ 3882097 w 5083724"/>
              <a:gd name="connsiteY4" fmla="*/ 491706 h 2675797"/>
              <a:gd name="connsiteX5" fmla="*/ 4002867 w 5083724"/>
              <a:gd name="connsiteY5" fmla="*/ 603849 h 2675797"/>
              <a:gd name="connsiteX6" fmla="*/ 4020120 w 5083724"/>
              <a:gd name="connsiteY6" fmla="*/ 767751 h 2675797"/>
              <a:gd name="connsiteX7" fmla="*/ 4080505 w 5083724"/>
              <a:gd name="connsiteY7" fmla="*/ 836762 h 2675797"/>
              <a:gd name="connsiteX8" fmla="*/ 4119661 w 5083724"/>
              <a:gd name="connsiteY8" fmla="*/ 943326 h 2675797"/>
              <a:gd name="connsiteX9" fmla="*/ 4335686 w 5083724"/>
              <a:gd name="connsiteY9" fmla="*/ 1087342 h 2675797"/>
              <a:gd name="connsiteX10" fmla="*/ 4649848 w 5083724"/>
              <a:gd name="connsiteY10" fmla="*/ 1224951 h 2675797"/>
              <a:gd name="connsiteX11" fmla="*/ 4615342 w 5083724"/>
              <a:gd name="connsiteY11" fmla="*/ 1250830 h 2675797"/>
              <a:gd name="connsiteX12" fmla="*/ 4675727 w 5083724"/>
              <a:gd name="connsiteY12" fmla="*/ 1345721 h 2675797"/>
              <a:gd name="connsiteX13" fmla="*/ 4623717 w 5083724"/>
              <a:gd name="connsiteY13" fmla="*/ 1447382 h 2675797"/>
              <a:gd name="connsiteX14" fmla="*/ 4779244 w 5083724"/>
              <a:gd name="connsiteY14" fmla="*/ 1552755 h 2675797"/>
              <a:gd name="connsiteX15" fmla="*/ 4839629 w 5083724"/>
              <a:gd name="connsiteY15" fmla="*/ 1544128 h 2675797"/>
              <a:gd name="connsiteX16" fmla="*/ 4911750 w 5083724"/>
              <a:gd name="connsiteY16" fmla="*/ 1663406 h 2675797"/>
              <a:gd name="connsiteX17" fmla="*/ 5055766 w 5083724"/>
              <a:gd name="connsiteY17" fmla="*/ 1807422 h 2675797"/>
              <a:gd name="connsiteX18" fmla="*/ 4951772 w 5083724"/>
              <a:gd name="connsiteY18" fmla="*/ 1915064 h 2675797"/>
              <a:gd name="connsiteX19" fmla="*/ 4848255 w 5083724"/>
              <a:gd name="connsiteY19" fmla="*/ 1871932 h 2675797"/>
              <a:gd name="connsiteX20" fmla="*/ 4675727 w 5083724"/>
              <a:gd name="connsiteY20" fmla="*/ 2001328 h 2675797"/>
              <a:gd name="connsiteX21" fmla="*/ 4658474 w 5083724"/>
              <a:gd name="connsiteY21" fmla="*/ 2035834 h 2675797"/>
              <a:gd name="connsiteX22" fmla="*/ 4580837 w 5083724"/>
              <a:gd name="connsiteY22" fmla="*/ 2035834 h 2675797"/>
              <a:gd name="connsiteX23" fmla="*/ 4572210 w 5083724"/>
              <a:gd name="connsiteY23" fmla="*/ 2087592 h 2675797"/>
              <a:gd name="connsiteX24" fmla="*/ 4218527 w 5083724"/>
              <a:gd name="connsiteY24" fmla="*/ 2268747 h 2675797"/>
              <a:gd name="connsiteX25" fmla="*/ 4115010 w 5083724"/>
              <a:gd name="connsiteY25" fmla="*/ 2216989 h 2675797"/>
              <a:gd name="connsiteX26" fmla="*/ 3831630 w 5083724"/>
              <a:gd name="connsiteY26" fmla="*/ 2167462 h 2675797"/>
              <a:gd name="connsiteX27" fmla="*/ 3831630 w 5083724"/>
              <a:gd name="connsiteY27" fmla="*/ 2383486 h 2675797"/>
              <a:gd name="connsiteX28" fmla="*/ 3709569 w 5083724"/>
              <a:gd name="connsiteY28" fmla="*/ 2458528 h 2675797"/>
              <a:gd name="connsiteX29" fmla="*/ 3528414 w 5083724"/>
              <a:gd name="connsiteY29" fmla="*/ 2337758 h 2675797"/>
              <a:gd name="connsiteX30" fmla="*/ 3519788 w 5083724"/>
              <a:gd name="connsiteY30" fmla="*/ 2242868 h 2675797"/>
              <a:gd name="connsiteX31" fmla="*/ 3407644 w 5083724"/>
              <a:gd name="connsiteY31" fmla="*/ 2234241 h 2675797"/>
              <a:gd name="connsiteX32" fmla="*/ 3399581 w 5083724"/>
              <a:gd name="connsiteY32" fmla="*/ 2383486 h 2675797"/>
              <a:gd name="connsiteX33" fmla="*/ 3278248 w 5083724"/>
              <a:gd name="connsiteY33" fmla="*/ 2510287 h 2675797"/>
              <a:gd name="connsiteX34" fmla="*/ 3233913 w 5083724"/>
              <a:gd name="connsiteY34" fmla="*/ 2616943 h 2675797"/>
              <a:gd name="connsiteX35" fmla="*/ 3114798 w 5083724"/>
              <a:gd name="connsiteY35" fmla="*/ 2675797 h 2675797"/>
              <a:gd name="connsiteX36" fmla="*/ 3111550 w 5083724"/>
              <a:gd name="connsiteY36" fmla="*/ 2599510 h 2675797"/>
              <a:gd name="connsiteX37" fmla="*/ 1472463 w 5083724"/>
              <a:gd name="connsiteY37" fmla="*/ 2343944 h 2675797"/>
              <a:gd name="connsiteX38" fmla="*/ 1270847 w 5083724"/>
              <a:gd name="connsiteY38" fmla="*/ 2307651 h 2675797"/>
              <a:gd name="connsiteX39" fmla="*/ 1218361 w 5083724"/>
              <a:gd name="connsiteY39" fmla="*/ 2127788 h 2675797"/>
              <a:gd name="connsiteX40" fmla="*/ 1180791 w 5083724"/>
              <a:gd name="connsiteY40" fmla="*/ 1931991 h 2675797"/>
              <a:gd name="connsiteX41" fmla="*/ 1165885 w 5083724"/>
              <a:gd name="connsiteY41" fmla="*/ 1823387 h 2675797"/>
              <a:gd name="connsiteX42" fmla="*/ 1140453 w 5083724"/>
              <a:gd name="connsiteY42" fmla="*/ 1749047 h 2675797"/>
              <a:gd name="connsiteX43" fmla="*/ 447253 w 5083724"/>
              <a:gd name="connsiteY43" fmla="*/ 2167462 h 2675797"/>
              <a:gd name="connsiteX44" fmla="*/ 215871 w 5083724"/>
              <a:gd name="connsiteY44" fmla="*/ 2346385 h 2675797"/>
              <a:gd name="connsiteX45" fmla="*/ 103727 w 5083724"/>
              <a:gd name="connsiteY45" fmla="*/ 2277374 h 2675797"/>
              <a:gd name="connsiteX46" fmla="*/ 0 w 5083724"/>
              <a:gd name="connsiteY46" fmla="*/ 2142304 h 2675797"/>
              <a:gd name="connsiteX47" fmla="*/ 19800 w 5083724"/>
              <a:gd name="connsiteY47" fmla="*/ 1815222 h 2675797"/>
              <a:gd name="connsiteX48" fmla="*/ 149288 w 5083724"/>
              <a:gd name="connsiteY48" fmla="*/ 1550577 h 2675797"/>
              <a:gd name="connsiteX49" fmla="*/ 838692 w 5083724"/>
              <a:gd name="connsiteY49" fmla="*/ 1366092 h 2675797"/>
              <a:gd name="connsiteX50" fmla="*/ 943596 w 5083724"/>
              <a:gd name="connsiteY50" fmla="*/ 1488777 h 2675797"/>
              <a:gd name="connsiteX51" fmla="*/ 1311350 w 5083724"/>
              <a:gd name="connsiteY51" fmla="*/ 1447382 h 2675797"/>
              <a:gd name="connsiteX52" fmla="*/ 1815406 w 5083724"/>
              <a:gd name="connsiteY52" fmla="*/ 1303366 h 2675797"/>
              <a:gd name="connsiteX53" fmla="*/ 1959422 w 5083724"/>
              <a:gd name="connsiteY53" fmla="*/ 1015334 h 2675797"/>
              <a:gd name="connsiteX54" fmla="*/ 2243078 w 5083724"/>
              <a:gd name="connsiteY54" fmla="*/ 905774 h 2675797"/>
              <a:gd name="connsiteX55" fmla="*/ 2096429 w 5083724"/>
              <a:gd name="connsiteY55" fmla="*/ 293298 h 2675797"/>
              <a:gd name="connsiteX56" fmla="*/ 2139561 w 5083724"/>
              <a:gd name="connsiteY56" fmla="*/ 241540 h 2675797"/>
              <a:gd name="connsiteX57" fmla="*/ 2139561 w 5083724"/>
              <a:gd name="connsiteY57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3102188 w 5074362"/>
              <a:gd name="connsiteY36" fmla="*/ 2599510 h 2675797"/>
              <a:gd name="connsiteX37" fmla="*/ 1463101 w 5074362"/>
              <a:gd name="connsiteY37" fmla="*/ 2343944 h 2675797"/>
              <a:gd name="connsiteX38" fmla="*/ 1261485 w 5074362"/>
              <a:gd name="connsiteY38" fmla="*/ 2307651 h 2675797"/>
              <a:gd name="connsiteX39" fmla="*/ 1208999 w 5074362"/>
              <a:gd name="connsiteY39" fmla="*/ 2127788 h 2675797"/>
              <a:gd name="connsiteX40" fmla="*/ 1171429 w 5074362"/>
              <a:gd name="connsiteY40" fmla="*/ 1931991 h 2675797"/>
              <a:gd name="connsiteX41" fmla="*/ 1156523 w 5074362"/>
              <a:gd name="connsiteY41" fmla="*/ 1823387 h 2675797"/>
              <a:gd name="connsiteX42" fmla="*/ 1131091 w 5074362"/>
              <a:gd name="connsiteY42" fmla="*/ 1749047 h 2675797"/>
              <a:gd name="connsiteX43" fmla="*/ 437891 w 5074362"/>
              <a:gd name="connsiteY43" fmla="*/ 2167462 h 2675797"/>
              <a:gd name="connsiteX44" fmla="*/ 206509 w 5074362"/>
              <a:gd name="connsiteY44" fmla="*/ 2346385 h 2675797"/>
              <a:gd name="connsiteX45" fmla="*/ 94365 w 5074362"/>
              <a:gd name="connsiteY45" fmla="*/ 2277374 h 2675797"/>
              <a:gd name="connsiteX46" fmla="*/ 0 w 5074362"/>
              <a:gd name="connsiteY46" fmla="*/ 2106809 h 2675797"/>
              <a:gd name="connsiteX47" fmla="*/ 10438 w 5074362"/>
              <a:gd name="connsiteY47" fmla="*/ 1815222 h 2675797"/>
              <a:gd name="connsiteX48" fmla="*/ 139926 w 5074362"/>
              <a:gd name="connsiteY48" fmla="*/ 1550577 h 2675797"/>
              <a:gd name="connsiteX49" fmla="*/ 829330 w 5074362"/>
              <a:gd name="connsiteY49" fmla="*/ 1366092 h 2675797"/>
              <a:gd name="connsiteX50" fmla="*/ 934234 w 5074362"/>
              <a:gd name="connsiteY50" fmla="*/ 1488777 h 2675797"/>
              <a:gd name="connsiteX51" fmla="*/ 1301988 w 5074362"/>
              <a:gd name="connsiteY51" fmla="*/ 1447382 h 2675797"/>
              <a:gd name="connsiteX52" fmla="*/ 1806044 w 5074362"/>
              <a:gd name="connsiteY52" fmla="*/ 1303366 h 2675797"/>
              <a:gd name="connsiteX53" fmla="*/ 1950060 w 5074362"/>
              <a:gd name="connsiteY53" fmla="*/ 1015334 h 2675797"/>
              <a:gd name="connsiteX54" fmla="*/ 2233716 w 5074362"/>
              <a:gd name="connsiteY54" fmla="*/ 905774 h 2675797"/>
              <a:gd name="connsiteX55" fmla="*/ 2087067 w 5074362"/>
              <a:gd name="connsiteY55" fmla="*/ 293298 h 2675797"/>
              <a:gd name="connsiteX56" fmla="*/ 2130199 w 5074362"/>
              <a:gd name="connsiteY56" fmla="*/ 241540 h 2675797"/>
              <a:gd name="connsiteX57" fmla="*/ 2130199 w 5074362"/>
              <a:gd name="connsiteY57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3102188 w 5074362"/>
              <a:gd name="connsiteY36" fmla="*/ 2599510 h 2675797"/>
              <a:gd name="connsiteX37" fmla="*/ 1463101 w 5074362"/>
              <a:gd name="connsiteY37" fmla="*/ 2343944 h 2675797"/>
              <a:gd name="connsiteX38" fmla="*/ 1261485 w 5074362"/>
              <a:gd name="connsiteY38" fmla="*/ 2307651 h 2675797"/>
              <a:gd name="connsiteX39" fmla="*/ 1208999 w 5074362"/>
              <a:gd name="connsiteY39" fmla="*/ 2127788 h 2675797"/>
              <a:gd name="connsiteX40" fmla="*/ 1171429 w 5074362"/>
              <a:gd name="connsiteY40" fmla="*/ 1931991 h 2675797"/>
              <a:gd name="connsiteX41" fmla="*/ 1156523 w 5074362"/>
              <a:gd name="connsiteY41" fmla="*/ 1823387 h 2675797"/>
              <a:gd name="connsiteX42" fmla="*/ 1131091 w 5074362"/>
              <a:gd name="connsiteY42" fmla="*/ 1749047 h 2675797"/>
              <a:gd name="connsiteX43" fmla="*/ 437891 w 5074362"/>
              <a:gd name="connsiteY43" fmla="*/ 2167462 h 2675797"/>
              <a:gd name="connsiteX44" fmla="*/ 206509 w 5074362"/>
              <a:gd name="connsiteY44" fmla="*/ 2346385 h 2675797"/>
              <a:gd name="connsiteX45" fmla="*/ 105938 w 5074362"/>
              <a:gd name="connsiteY45" fmla="*/ 2254415 h 2675797"/>
              <a:gd name="connsiteX46" fmla="*/ 0 w 5074362"/>
              <a:gd name="connsiteY46" fmla="*/ 2106809 h 2675797"/>
              <a:gd name="connsiteX47" fmla="*/ 10438 w 5074362"/>
              <a:gd name="connsiteY47" fmla="*/ 1815222 h 2675797"/>
              <a:gd name="connsiteX48" fmla="*/ 139926 w 5074362"/>
              <a:gd name="connsiteY48" fmla="*/ 1550577 h 2675797"/>
              <a:gd name="connsiteX49" fmla="*/ 829330 w 5074362"/>
              <a:gd name="connsiteY49" fmla="*/ 1366092 h 2675797"/>
              <a:gd name="connsiteX50" fmla="*/ 934234 w 5074362"/>
              <a:gd name="connsiteY50" fmla="*/ 1488777 h 2675797"/>
              <a:gd name="connsiteX51" fmla="*/ 1301988 w 5074362"/>
              <a:gd name="connsiteY51" fmla="*/ 1447382 h 2675797"/>
              <a:gd name="connsiteX52" fmla="*/ 1806044 w 5074362"/>
              <a:gd name="connsiteY52" fmla="*/ 1303366 h 2675797"/>
              <a:gd name="connsiteX53" fmla="*/ 1950060 w 5074362"/>
              <a:gd name="connsiteY53" fmla="*/ 1015334 h 2675797"/>
              <a:gd name="connsiteX54" fmla="*/ 2233716 w 5074362"/>
              <a:gd name="connsiteY54" fmla="*/ 905774 h 2675797"/>
              <a:gd name="connsiteX55" fmla="*/ 2087067 w 5074362"/>
              <a:gd name="connsiteY55" fmla="*/ 293298 h 2675797"/>
              <a:gd name="connsiteX56" fmla="*/ 2130199 w 5074362"/>
              <a:gd name="connsiteY56" fmla="*/ 241540 h 2675797"/>
              <a:gd name="connsiteX57" fmla="*/ 2130199 w 5074362"/>
              <a:gd name="connsiteY57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3102188 w 5074362"/>
              <a:gd name="connsiteY36" fmla="*/ 2599510 h 2675797"/>
              <a:gd name="connsiteX37" fmla="*/ 1463101 w 5074362"/>
              <a:gd name="connsiteY37" fmla="*/ 2343944 h 2675797"/>
              <a:gd name="connsiteX38" fmla="*/ 1261485 w 5074362"/>
              <a:gd name="connsiteY38" fmla="*/ 2307651 h 2675797"/>
              <a:gd name="connsiteX39" fmla="*/ 1208999 w 5074362"/>
              <a:gd name="connsiteY39" fmla="*/ 2127788 h 2675797"/>
              <a:gd name="connsiteX40" fmla="*/ 1171429 w 5074362"/>
              <a:gd name="connsiteY40" fmla="*/ 1931991 h 2675797"/>
              <a:gd name="connsiteX41" fmla="*/ 1156523 w 5074362"/>
              <a:gd name="connsiteY41" fmla="*/ 1823387 h 2675797"/>
              <a:gd name="connsiteX42" fmla="*/ 1131091 w 5074362"/>
              <a:gd name="connsiteY42" fmla="*/ 1749047 h 2675797"/>
              <a:gd name="connsiteX43" fmla="*/ 437891 w 5074362"/>
              <a:gd name="connsiteY43" fmla="*/ 2167462 h 2675797"/>
              <a:gd name="connsiteX44" fmla="*/ 206509 w 5074362"/>
              <a:gd name="connsiteY44" fmla="*/ 2346385 h 2675797"/>
              <a:gd name="connsiteX45" fmla="*/ 105938 w 5074362"/>
              <a:gd name="connsiteY45" fmla="*/ 2254415 h 2675797"/>
              <a:gd name="connsiteX46" fmla="*/ 0 w 5074362"/>
              <a:gd name="connsiteY46" fmla="*/ 2106809 h 2675797"/>
              <a:gd name="connsiteX47" fmla="*/ 10438 w 5074362"/>
              <a:gd name="connsiteY47" fmla="*/ 1815222 h 2675797"/>
              <a:gd name="connsiteX48" fmla="*/ 163071 w 5074362"/>
              <a:gd name="connsiteY48" fmla="*/ 1569710 h 2675797"/>
              <a:gd name="connsiteX49" fmla="*/ 829330 w 5074362"/>
              <a:gd name="connsiteY49" fmla="*/ 1366092 h 2675797"/>
              <a:gd name="connsiteX50" fmla="*/ 934234 w 5074362"/>
              <a:gd name="connsiteY50" fmla="*/ 1488777 h 2675797"/>
              <a:gd name="connsiteX51" fmla="*/ 1301988 w 5074362"/>
              <a:gd name="connsiteY51" fmla="*/ 1447382 h 2675797"/>
              <a:gd name="connsiteX52" fmla="*/ 1806044 w 5074362"/>
              <a:gd name="connsiteY52" fmla="*/ 1303366 h 2675797"/>
              <a:gd name="connsiteX53" fmla="*/ 1950060 w 5074362"/>
              <a:gd name="connsiteY53" fmla="*/ 1015334 h 2675797"/>
              <a:gd name="connsiteX54" fmla="*/ 2233716 w 5074362"/>
              <a:gd name="connsiteY54" fmla="*/ 905774 h 2675797"/>
              <a:gd name="connsiteX55" fmla="*/ 2087067 w 5074362"/>
              <a:gd name="connsiteY55" fmla="*/ 293298 h 2675797"/>
              <a:gd name="connsiteX56" fmla="*/ 2130199 w 5074362"/>
              <a:gd name="connsiteY56" fmla="*/ 241540 h 2675797"/>
              <a:gd name="connsiteX57" fmla="*/ 2130199 w 5074362"/>
              <a:gd name="connsiteY57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3102188 w 5074362"/>
              <a:gd name="connsiteY36" fmla="*/ 2599510 h 2675797"/>
              <a:gd name="connsiteX37" fmla="*/ 1463101 w 5074362"/>
              <a:gd name="connsiteY37" fmla="*/ 2343944 h 2675797"/>
              <a:gd name="connsiteX38" fmla="*/ 1261485 w 5074362"/>
              <a:gd name="connsiteY38" fmla="*/ 2307651 h 2675797"/>
              <a:gd name="connsiteX39" fmla="*/ 1208999 w 5074362"/>
              <a:gd name="connsiteY39" fmla="*/ 2127788 h 2675797"/>
              <a:gd name="connsiteX40" fmla="*/ 1171429 w 5074362"/>
              <a:gd name="connsiteY40" fmla="*/ 1931991 h 2675797"/>
              <a:gd name="connsiteX41" fmla="*/ 1156523 w 5074362"/>
              <a:gd name="connsiteY41" fmla="*/ 1823387 h 2675797"/>
              <a:gd name="connsiteX42" fmla="*/ 1131091 w 5074362"/>
              <a:gd name="connsiteY42" fmla="*/ 1749047 h 2675797"/>
              <a:gd name="connsiteX43" fmla="*/ 437891 w 5074362"/>
              <a:gd name="connsiteY43" fmla="*/ 2167462 h 2675797"/>
              <a:gd name="connsiteX44" fmla="*/ 206509 w 5074362"/>
              <a:gd name="connsiteY44" fmla="*/ 2346385 h 2675797"/>
              <a:gd name="connsiteX45" fmla="*/ 105938 w 5074362"/>
              <a:gd name="connsiteY45" fmla="*/ 2254415 h 2675797"/>
              <a:gd name="connsiteX46" fmla="*/ 0 w 5074362"/>
              <a:gd name="connsiteY46" fmla="*/ 2106809 h 2675797"/>
              <a:gd name="connsiteX47" fmla="*/ 10438 w 5074362"/>
              <a:gd name="connsiteY47" fmla="*/ 1815222 h 2675797"/>
              <a:gd name="connsiteX48" fmla="*/ 166928 w 5074362"/>
              <a:gd name="connsiteY48" fmla="*/ 1542924 h 2675797"/>
              <a:gd name="connsiteX49" fmla="*/ 829330 w 5074362"/>
              <a:gd name="connsiteY49" fmla="*/ 1366092 h 2675797"/>
              <a:gd name="connsiteX50" fmla="*/ 934234 w 5074362"/>
              <a:gd name="connsiteY50" fmla="*/ 1488777 h 2675797"/>
              <a:gd name="connsiteX51" fmla="*/ 1301988 w 5074362"/>
              <a:gd name="connsiteY51" fmla="*/ 1447382 h 2675797"/>
              <a:gd name="connsiteX52" fmla="*/ 1806044 w 5074362"/>
              <a:gd name="connsiteY52" fmla="*/ 1303366 h 2675797"/>
              <a:gd name="connsiteX53" fmla="*/ 1950060 w 5074362"/>
              <a:gd name="connsiteY53" fmla="*/ 1015334 h 2675797"/>
              <a:gd name="connsiteX54" fmla="*/ 2233716 w 5074362"/>
              <a:gd name="connsiteY54" fmla="*/ 905774 h 2675797"/>
              <a:gd name="connsiteX55" fmla="*/ 2087067 w 5074362"/>
              <a:gd name="connsiteY55" fmla="*/ 293298 h 2675797"/>
              <a:gd name="connsiteX56" fmla="*/ 2130199 w 5074362"/>
              <a:gd name="connsiteY56" fmla="*/ 241540 h 2675797"/>
              <a:gd name="connsiteX57" fmla="*/ 2130199 w 5074362"/>
              <a:gd name="connsiteY57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3102188 w 5074362"/>
              <a:gd name="connsiteY36" fmla="*/ 2599510 h 2675797"/>
              <a:gd name="connsiteX37" fmla="*/ 1463101 w 5074362"/>
              <a:gd name="connsiteY37" fmla="*/ 2343944 h 2675797"/>
              <a:gd name="connsiteX38" fmla="*/ 1261485 w 5074362"/>
              <a:gd name="connsiteY38" fmla="*/ 2307651 h 2675797"/>
              <a:gd name="connsiteX39" fmla="*/ 1208999 w 5074362"/>
              <a:gd name="connsiteY39" fmla="*/ 2127788 h 2675797"/>
              <a:gd name="connsiteX40" fmla="*/ 1171429 w 5074362"/>
              <a:gd name="connsiteY40" fmla="*/ 1931991 h 2675797"/>
              <a:gd name="connsiteX41" fmla="*/ 1156523 w 5074362"/>
              <a:gd name="connsiteY41" fmla="*/ 1823387 h 2675797"/>
              <a:gd name="connsiteX42" fmla="*/ 1131091 w 5074362"/>
              <a:gd name="connsiteY42" fmla="*/ 1749047 h 2675797"/>
              <a:gd name="connsiteX43" fmla="*/ 437891 w 5074362"/>
              <a:gd name="connsiteY43" fmla="*/ 2167462 h 2675797"/>
              <a:gd name="connsiteX44" fmla="*/ 206509 w 5074362"/>
              <a:gd name="connsiteY44" fmla="*/ 2346385 h 2675797"/>
              <a:gd name="connsiteX45" fmla="*/ 105938 w 5074362"/>
              <a:gd name="connsiteY45" fmla="*/ 2254415 h 2675797"/>
              <a:gd name="connsiteX46" fmla="*/ 0 w 5074362"/>
              <a:gd name="connsiteY46" fmla="*/ 2106809 h 2675797"/>
              <a:gd name="connsiteX47" fmla="*/ 118444 w 5074362"/>
              <a:gd name="connsiteY47" fmla="*/ 1815222 h 2675797"/>
              <a:gd name="connsiteX48" fmla="*/ 166928 w 5074362"/>
              <a:gd name="connsiteY48" fmla="*/ 1542924 h 2675797"/>
              <a:gd name="connsiteX49" fmla="*/ 829330 w 5074362"/>
              <a:gd name="connsiteY49" fmla="*/ 1366092 h 2675797"/>
              <a:gd name="connsiteX50" fmla="*/ 934234 w 5074362"/>
              <a:gd name="connsiteY50" fmla="*/ 1488777 h 2675797"/>
              <a:gd name="connsiteX51" fmla="*/ 1301988 w 5074362"/>
              <a:gd name="connsiteY51" fmla="*/ 1447382 h 2675797"/>
              <a:gd name="connsiteX52" fmla="*/ 1806044 w 5074362"/>
              <a:gd name="connsiteY52" fmla="*/ 1303366 h 2675797"/>
              <a:gd name="connsiteX53" fmla="*/ 1950060 w 5074362"/>
              <a:gd name="connsiteY53" fmla="*/ 1015334 h 2675797"/>
              <a:gd name="connsiteX54" fmla="*/ 2233716 w 5074362"/>
              <a:gd name="connsiteY54" fmla="*/ 905774 h 2675797"/>
              <a:gd name="connsiteX55" fmla="*/ 2087067 w 5074362"/>
              <a:gd name="connsiteY55" fmla="*/ 293298 h 2675797"/>
              <a:gd name="connsiteX56" fmla="*/ 2130199 w 5074362"/>
              <a:gd name="connsiteY56" fmla="*/ 241540 h 2675797"/>
              <a:gd name="connsiteX57" fmla="*/ 2130199 w 5074362"/>
              <a:gd name="connsiteY57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3102188 w 5074362"/>
              <a:gd name="connsiteY36" fmla="*/ 2599510 h 2675797"/>
              <a:gd name="connsiteX37" fmla="*/ 1463101 w 5074362"/>
              <a:gd name="connsiteY37" fmla="*/ 2343944 h 2675797"/>
              <a:gd name="connsiteX38" fmla="*/ 1261485 w 5074362"/>
              <a:gd name="connsiteY38" fmla="*/ 2307651 h 2675797"/>
              <a:gd name="connsiteX39" fmla="*/ 1208999 w 5074362"/>
              <a:gd name="connsiteY39" fmla="*/ 2127788 h 2675797"/>
              <a:gd name="connsiteX40" fmla="*/ 1171429 w 5074362"/>
              <a:gd name="connsiteY40" fmla="*/ 1931991 h 2675797"/>
              <a:gd name="connsiteX41" fmla="*/ 1156523 w 5074362"/>
              <a:gd name="connsiteY41" fmla="*/ 1823387 h 2675797"/>
              <a:gd name="connsiteX42" fmla="*/ 1131091 w 5074362"/>
              <a:gd name="connsiteY42" fmla="*/ 1749047 h 2675797"/>
              <a:gd name="connsiteX43" fmla="*/ 437891 w 5074362"/>
              <a:gd name="connsiteY43" fmla="*/ 2167462 h 2675797"/>
              <a:gd name="connsiteX44" fmla="*/ 206509 w 5074362"/>
              <a:gd name="connsiteY44" fmla="*/ 2346385 h 2675797"/>
              <a:gd name="connsiteX45" fmla="*/ 105938 w 5074362"/>
              <a:gd name="connsiteY45" fmla="*/ 2254415 h 2675797"/>
              <a:gd name="connsiteX46" fmla="*/ 0 w 5074362"/>
              <a:gd name="connsiteY46" fmla="*/ 2106809 h 2675797"/>
              <a:gd name="connsiteX47" fmla="*/ 33583 w 5074362"/>
              <a:gd name="connsiteY47" fmla="*/ 1819049 h 2675797"/>
              <a:gd name="connsiteX48" fmla="*/ 166928 w 5074362"/>
              <a:gd name="connsiteY48" fmla="*/ 1542924 h 2675797"/>
              <a:gd name="connsiteX49" fmla="*/ 829330 w 5074362"/>
              <a:gd name="connsiteY49" fmla="*/ 1366092 h 2675797"/>
              <a:gd name="connsiteX50" fmla="*/ 934234 w 5074362"/>
              <a:gd name="connsiteY50" fmla="*/ 1488777 h 2675797"/>
              <a:gd name="connsiteX51" fmla="*/ 1301988 w 5074362"/>
              <a:gd name="connsiteY51" fmla="*/ 1447382 h 2675797"/>
              <a:gd name="connsiteX52" fmla="*/ 1806044 w 5074362"/>
              <a:gd name="connsiteY52" fmla="*/ 1303366 h 2675797"/>
              <a:gd name="connsiteX53" fmla="*/ 1950060 w 5074362"/>
              <a:gd name="connsiteY53" fmla="*/ 1015334 h 2675797"/>
              <a:gd name="connsiteX54" fmla="*/ 2233716 w 5074362"/>
              <a:gd name="connsiteY54" fmla="*/ 905774 h 2675797"/>
              <a:gd name="connsiteX55" fmla="*/ 2087067 w 5074362"/>
              <a:gd name="connsiteY55" fmla="*/ 293298 h 2675797"/>
              <a:gd name="connsiteX56" fmla="*/ 2130199 w 5074362"/>
              <a:gd name="connsiteY56" fmla="*/ 241540 h 2675797"/>
              <a:gd name="connsiteX57" fmla="*/ 2130199 w 5074362"/>
              <a:gd name="connsiteY57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1463101 w 5074362"/>
              <a:gd name="connsiteY36" fmla="*/ 2343944 h 2675797"/>
              <a:gd name="connsiteX37" fmla="*/ 1261485 w 5074362"/>
              <a:gd name="connsiteY37" fmla="*/ 2307651 h 2675797"/>
              <a:gd name="connsiteX38" fmla="*/ 1208999 w 5074362"/>
              <a:gd name="connsiteY38" fmla="*/ 2127788 h 2675797"/>
              <a:gd name="connsiteX39" fmla="*/ 1171429 w 5074362"/>
              <a:gd name="connsiteY39" fmla="*/ 1931991 h 2675797"/>
              <a:gd name="connsiteX40" fmla="*/ 1156523 w 5074362"/>
              <a:gd name="connsiteY40" fmla="*/ 1823387 h 2675797"/>
              <a:gd name="connsiteX41" fmla="*/ 1131091 w 5074362"/>
              <a:gd name="connsiteY41" fmla="*/ 1749047 h 2675797"/>
              <a:gd name="connsiteX42" fmla="*/ 437891 w 5074362"/>
              <a:gd name="connsiteY42" fmla="*/ 2167462 h 2675797"/>
              <a:gd name="connsiteX43" fmla="*/ 206509 w 5074362"/>
              <a:gd name="connsiteY43" fmla="*/ 2346385 h 2675797"/>
              <a:gd name="connsiteX44" fmla="*/ 105938 w 5074362"/>
              <a:gd name="connsiteY44" fmla="*/ 2254415 h 2675797"/>
              <a:gd name="connsiteX45" fmla="*/ 0 w 5074362"/>
              <a:gd name="connsiteY45" fmla="*/ 2106809 h 2675797"/>
              <a:gd name="connsiteX46" fmla="*/ 33583 w 5074362"/>
              <a:gd name="connsiteY46" fmla="*/ 1819049 h 2675797"/>
              <a:gd name="connsiteX47" fmla="*/ 166928 w 5074362"/>
              <a:gd name="connsiteY47" fmla="*/ 1542924 h 2675797"/>
              <a:gd name="connsiteX48" fmla="*/ 829330 w 5074362"/>
              <a:gd name="connsiteY48" fmla="*/ 1366092 h 2675797"/>
              <a:gd name="connsiteX49" fmla="*/ 934234 w 5074362"/>
              <a:gd name="connsiteY49" fmla="*/ 1488777 h 2675797"/>
              <a:gd name="connsiteX50" fmla="*/ 1301988 w 5074362"/>
              <a:gd name="connsiteY50" fmla="*/ 1447382 h 2675797"/>
              <a:gd name="connsiteX51" fmla="*/ 1806044 w 5074362"/>
              <a:gd name="connsiteY51" fmla="*/ 1303366 h 2675797"/>
              <a:gd name="connsiteX52" fmla="*/ 1950060 w 5074362"/>
              <a:gd name="connsiteY52" fmla="*/ 1015334 h 2675797"/>
              <a:gd name="connsiteX53" fmla="*/ 2233716 w 5074362"/>
              <a:gd name="connsiteY53" fmla="*/ 905774 h 2675797"/>
              <a:gd name="connsiteX54" fmla="*/ 2087067 w 5074362"/>
              <a:gd name="connsiteY54" fmla="*/ 293298 h 2675797"/>
              <a:gd name="connsiteX55" fmla="*/ 2130199 w 5074362"/>
              <a:gd name="connsiteY55" fmla="*/ 241540 h 2675797"/>
              <a:gd name="connsiteX56" fmla="*/ 2130199 w 5074362"/>
              <a:gd name="connsiteY56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1463101 w 5074362"/>
              <a:gd name="connsiteY36" fmla="*/ 2343944 h 2675797"/>
              <a:gd name="connsiteX37" fmla="*/ 1295860 w 5074362"/>
              <a:gd name="connsiteY37" fmla="*/ 2324811 h 2675797"/>
              <a:gd name="connsiteX38" fmla="*/ 1208999 w 5074362"/>
              <a:gd name="connsiteY38" fmla="*/ 2127788 h 2675797"/>
              <a:gd name="connsiteX39" fmla="*/ 1171429 w 5074362"/>
              <a:gd name="connsiteY39" fmla="*/ 1931991 h 2675797"/>
              <a:gd name="connsiteX40" fmla="*/ 1156523 w 5074362"/>
              <a:gd name="connsiteY40" fmla="*/ 1823387 h 2675797"/>
              <a:gd name="connsiteX41" fmla="*/ 1131091 w 5074362"/>
              <a:gd name="connsiteY41" fmla="*/ 1749047 h 2675797"/>
              <a:gd name="connsiteX42" fmla="*/ 437891 w 5074362"/>
              <a:gd name="connsiteY42" fmla="*/ 2167462 h 2675797"/>
              <a:gd name="connsiteX43" fmla="*/ 206509 w 5074362"/>
              <a:gd name="connsiteY43" fmla="*/ 2346385 h 2675797"/>
              <a:gd name="connsiteX44" fmla="*/ 105938 w 5074362"/>
              <a:gd name="connsiteY44" fmla="*/ 2254415 h 2675797"/>
              <a:gd name="connsiteX45" fmla="*/ 0 w 5074362"/>
              <a:gd name="connsiteY45" fmla="*/ 2106809 h 2675797"/>
              <a:gd name="connsiteX46" fmla="*/ 33583 w 5074362"/>
              <a:gd name="connsiteY46" fmla="*/ 1819049 h 2675797"/>
              <a:gd name="connsiteX47" fmla="*/ 166928 w 5074362"/>
              <a:gd name="connsiteY47" fmla="*/ 1542924 h 2675797"/>
              <a:gd name="connsiteX48" fmla="*/ 829330 w 5074362"/>
              <a:gd name="connsiteY48" fmla="*/ 1366092 h 2675797"/>
              <a:gd name="connsiteX49" fmla="*/ 934234 w 5074362"/>
              <a:gd name="connsiteY49" fmla="*/ 1488777 h 2675797"/>
              <a:gd name="connsiteX50" fmla="*/ 1301988 w 5074362"/>
              <a:gd name="connsiteY50" fmla="*/ 1447382 h 2675797"/>
              <a:gd name="connsiteX51" fmla="*/ 1806044 w 5074362"/>
              <a:gd name="connsiteY51" fmla="*/ 1303366 h 2675797"/>
              <a:gd name="connsiteX52" fmla="*/ 1950060 w 5074362"/>
              <a:gd name="connsiteY52" fmla="*/ 1015334 h 2675797"/>
              <a:gd name="connsiteX53" fmla="*/ 2233716 w 5074362"/>
              <a:gd name="connsiteY53" fmla="*/ 905774 h 2675797"/>
              <a:gd name="connsiteX54" fmla="*/ 2087067 w 5074362"/>
              <a:gd name="connsiteY54" fmla="*/ 293298 h 2675797"/>
              <a:gd name="connsiteX55" fmla="*/ 2130199 w 5074362"/>
              <a:gd name="connsiteY55" fmla="*/ 241540 h 2675797"/>
              <a:gd name="connsiteX56" fmla="*/ 2130199 w 5074362"/>
              <a:gd name="connsiteY56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1463101 w 5074362"/>
              <a:gd name="connsiteY36" fmla="*/ 2343944 h 2675797"/>
              <a:gd name="connsiteX37" fmla="*/ 1295860 w 5074362"/>
              <a:gd name="connsiteY37" fmla="*/ 2324811 h 2675797"/>
              <a:gd name="connsiteX38" fmla="*/ 1236000 w 5074362"/>
              <a:gd name="connsiteY38" fmla="*/ 2127788 h 2675797"/>
              <a:gd name="connsiteX39" fmla="*/ 1171429 w 5074362"/>
              <a:gd name="connsiteY39" fmla="*/ 1931991 h 2675797"/>
              <a:gd name="connsiteX40" fmla="*/ 1156523 w 5074362"/>
              <a:gd name="connsiteY40" fmla="*/ 1823387 h 2675797"/>
              <a:gd name="connsiteX41" fmla="*/ 1131091 w 5074362"/>
              <a:gd name="connsiteY41" fmla="*/ 1749047 h 2675797"/>
              <a:gd name="connsiteX42" fmla="*/ 437891 w 5074362"/>
              <a:gd name="connsiteY42" fmla="*/ 2167462 h 2675797"/>
              <a:gd name="connsiteX43" fmla="*/ 206509 w 5074362"/>
              <a:gd name="connsiteY43" fmla="*/ 2346385 h 2675797"/>
              <a:gd name="connsiteX44" fmla="*/ 105938 w 5074362"/>
              <a:gd name="connsiteY44" fmla="*/ 2254415 h 2675797"/>
              <a:gd name="connsiteX45" fmla="*/ 0 w 5074362"/>
              <a:gd name="connsiteY45" fmla="*/ 2106809 h 2675797"/>
              <a:gd name="connsiteX46" fmla="*/ 33583 w 5074362"/>
              <a:gd name="connsiteY46" fmla="*/ 1819049 h 2675797"/>
              <a:gd name="connsiteX47" fmla="*/ 166928 w 5074362"/>
              <a:gd name="connsiteY47" fmla="*/ 1542924 h 2675797"/>
              <a:gd name="connsiteX48" fmla="*/ 829330 w 5074362"/>
              <a:gd name="connsiteY48" fmla="*/ 1366092 h 2675797"/>
              <a:gd name="connsiteX49" fmla="*/ 934234 w 5074362"/>
              <a:gd name="connsiteY49" fmla="*/ 1488777 h 2675797"/>
              <a:gd name="connsiteX50" fmla="*/ 1301988 w 5074362"/>
              <a:gd name="connsiteY50" fmla="*/ 1447382 h 2675797"/>
              <a:gd name="connsiteX51" fmla="*/ 1806044 w 5074362"/>
              <a:gd name="connsiteY51" fmla="*/ 1303366 h 2675797"/>
              <a:gd name="connsiteX52" fmla="*/ 1950060 w 5074362"/>
              <a:gd name="connsiteY52" fmla="*/ 1015334 h 2675797"/>
              <a:gd name="connsiteX53" fmla="*/ 2233716 w 5074362"/>
              <a:gd name="connsiteY53" fmla="*/ 905774 h 2675797"/>
              <a:gd name="connsiteX54" fmla="*/ 2087067 w 5074362"/>
              <a:gd name="connsiteY54" fmla="*/ 293298 h 2675797"/>
              <a:gd name="connsiteX55" fmla="*/ 2130199 w 5074362"/>
              <a:gd name="connsiteY55" fmla="*/ 241540 h 2675797"/>
              <a:gd name="connsiteX56" fmla="*/ 2130199 w 5074362"/>
              <a:gd name="connsiteY56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1463101 w 5074362"/>
              <a:gd name="connsiteY36" fmla="*/ 2359250 h 2675797"/>
              <a:gd name="connsiteX37" fmla="*/ 1295860 w 5074362"/>
              <a:gd name="connsiteY37" fmla="*/ 2324811 h 2675797"/>
              <a:gd name="connsiteX38" fmla="*/ 1236000 w 5074362"/>
              <a:gd name="connsiteY38" fmla="*/ 2127788 h 2675797"/>
              <a:gd name="connsiteX39" fmla="*/ 1171429 w 5074362"/>
              <a:gd name="connsiteY39" fmla="*/ 1931991 h 2675797"/>
              <a:gd name="connsiteX40" fmla="*/ 1156523 w 5074362"/>
              <a:gd name="connsiteY40" fmla="*/ 1823387 h 2675797"/>
              <a:gd name="connsiteX41" fmla="*/ 1131091 w 5074362"/>
              <a:gd name="connsiteY41" fmla="*/ 1749047 h 2675797"/>
              <a:gd name="connsiteX42" fmla="*/ 437891 w 5074362"/>
              <a:gd name="connsiteY42" fmla="*/ 2167462 h 2675797"/>
              <a:gd name="connsiteX43" fmla="*/ 206509 w 5074362"/>
              <a:gd name="connsiteY43" fmla="*/ 2346385 h 2675797"/>
              <a:gd name="connsiteX44" fmla="*/ 105938 w 5074362"/>
              <a:gd name="connsiteY44" fmla="*/ 2254415 h 2675797"/>
              <a:gd name="connsiteX45" fmla="*/ 0 w 5074362"/>
              <a:gd name="connsiteY45" fmla="*/ 2106809 h 2675797"/>
              <a:gd name="connsiteX46" fmla="*/ 33583 w 5074362"/>
              <a:gd name="connsiteY46" fmla="*/ 1819049 h 2675797"/>
              <a:gd name="connsiteX47" fmla="*/ 166928 w 5074362"/>
              <a:gd name="connsiteY47" fmla="*/ 1542924 h 2675797"/>
              <a:gd name="connsiteX48" fmla="*/ 829330 w 5074362"/>
              <a:gd name="connsiteY48" fmla="*/ 1366092 h 2675797"/>
              <a:gd name="connsiteX49" fmla="*/ 934234 w 5074362"/>
              <a:gd name="connsiteY49" fmla="*/ 1488777 h 2675797"/>
              <a:gd name="connsiteX50" fmla="*/ 1301988 w 5074362"/>
              <a:gd name="connsiteY50" fmla="*/ 1447382 h 2675797"/>
              <a:gd name="connsiteX51" fmla="*/ 1806044 w 5074362"/>
              <a:gd name="connsiteY51" fmla="*/ 1303366 h 2675797"/>
              <a:gd name="connsiteX52" fmla="*/ 1950060 w 5074362"/>
              <a:gd name="connsiteY52" fmla="*/ 1015334 h 2675797"/>
              <a:gd name="connsiteX53" fmla="*/ 2233716 w 5074362"/>
              <a:gd name="connsiteY53" fmla="*/ 905774 h 2675797"/>
              <a:gd name="connsiteX54" fmla="*/ 2087067 w 5074362"/>
              <a:gd name="connsiteY54" fmla="*/ 293298 h 2675797"/>
              <a:gd name="connsiteX55" fmla="*/ 2130199 w 5074362"/>
              <a:gd name="connsiteY55" fmla="*/ 241540 h 2675797"/>
              <a:gd name="connsiteX56" fmla="*/ 2130199 w 5074362"/>
              <a:gd name="connsiteY56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1463101 w 5074362"/>
              <a:gd name="connsiteY36" fmla="*/ 2359250 h 2675797"/>
              <a:gd name="connsiteX37" fmla="*/ 1295860 w 5074362"/>
              <a:gd name="connsiteY37" fmla="*/ 2324811 h 2675797"/>
              <a:gd name="connsiteX38" fmla="*/ 1236000 w 5074362"/>
              <a:gd name="connsiteY38" fmla="*/ 2127788 h 2675797"/>
              <a:gd name="connsiteX39" fmla="*/ 1171429 w 5074362"/>
              <a:gd name="connsiteY39" fmla="*/ 1931991 h 2675797"/>
              <a:gd name="connsiteX40" fmla="*/ 1156523 w 5074362"/>
              <a:gd name="connsiteY40" fmla="*/ 1823387 h 2675797"/>
              <a:gd name="connsiteX41" fmla="*/ 1131091 w 5074362"/>
              <a:gd name="connsiteY41" fmla="*/ 1749047 h 2675797"/>
              <a:gd name="connsiteX42" fmla="*/ 437891 w 5074362"/>
              <a:gd name="connsiteY42" fmla="*/ 2167462 h 2675797"/>
              <a:gd name="connsiteX43" fmla="*/ 206509 w 5074362"/>
              <a:gd name="connsiteY43" fmla="*/ 2346385 h 2675797"/>
              <a:gd name="connsiteX44" fmla="*/ 105938 w 5074362"/>
              <a:gd name="connsiteY44" fmla="*/ 2254415 h 2675797"/>
              <a:gd name="connsiteX45" fmla="*/ 0 w 5074362"/>
              <a:gd name="connsiteY45" fmla="*/ 2106809 h 2675797"/>
              <a:gd name="connsiteX46" fmla="*/ 33583 w 5074362"/>
              <a:gd name="connsiteY46" fmla="*/ 1819049 h 2675797"/>
              <a:gd name="connsiteX47" fmla="*/ 166928 w 5074362"/>
              <a:gd name="connsiteY47" fmla="*/ 1542924 h 2675797"/>
              <a:gd name="connsiteX48" fmla="*/ 816832 w 5074362"/>
              <a:gd name="connsiteY48" fmla="*/ 1360730 h 2675797"/>
              <a:gd name="connsiteX49" fmla="*/ 934234 w 5074362"/>
              <a:gd name="connsiteY49" fmla="*/ 1488777 h 2675797"/>
              <a:gd name="connsiteX50" fmla="*/ 1301988 w 5074362"/>
              <a:gd name="connsiteY50" fmla="*/ 1447382 h 2675797"/>
              <a:gd name="connsiteX51" fmla="*/ 1806044 w 5074362"/>
              <a:gd name="connsiteY51" fmla="*/ 1303366 h 2675797"/>
              <a:gd name="connsiteX52" fmla="*/ 1950060 w 5074362"/>
              <a:gd name="connsiteY52" fmla="*/ 1015334 h 2675797"/>
              <a:gd name="connsiteX53" fmla="*/ 2233716 w 5074362"/>
              <a:gd name="connsiteY53" fmla="*/ 905774 h 2675797"/>
              <a:gd name="connsiteX54" fmla="*/ 2087067 w 5074362"/>
              <a:gd name="connsiteY54" fmla="*/ 293298 h 2675797"/>
              <a:gd name="connsiteX55" fmla="*/ 2130199 w 5074362"/>
              <a:gd name="connsiteY55" fmla="*/ 241540 h 2675797"/>
              <a:gd name="connsiteX56" fmla="*/ 2130199 w 5074362"/>
              <a:gd name="connsiteY56" fmla="*/ 0 h 2675797"/>
              <a:gd name="connsiteX0" fmla="*/ 2130199 w 5074362"/>
              <a:gd name="connsiteY0" fmla="*/ 0 h 2675797"/>
              <a:gd name="connsiteX1" fmla="*/ 2397618 w 5074362"/>
              <a:gd name="connsiteY1" fmla="*/ 146649 h 2675797"/>
              <a:gd name="connsiteX2" fmla="*/ 2492509 w 5074362"/>
              <a:gd name="connsiteY2" fmla="*/ 250166 h 2675797"/>
              <a:gd name="connsiteX3" fmla="*/ 3700207 w 5074362"/>
              <a:gd name="connsiteY3" fmla="*/ 508958 h 2675797"/>
              <a:gd name="connsiteX4" fmla="*/ 3872735 w 5074362"/>
              <a:gd name="connsiteY4" fmla="*/ 491706 h 2675797"/>
              <a:gd name="connsiteX5" fmla="*/ 3993505 w 5074362"/>
              <a:gd name="connsiteY5" fmla="*/ 603849 h 2675797"/>
              <a:gd name="connsiteX6" fmla="*/ 4010758 w 5074362"/>
              <a:gd name="connsiteY6" fmla="*/ 767751 h 2675797"/>
              <a:gd name="connsiteX7" fmla="*/ 4071143 w 5074362"/>
              <a:gd name="connsiteY7" fmla="*/ 836762 h 2675797"/>
              <a:gd name="connsiteX8" fmla="*/ 4110299 w 5074362"/>
              <a:gd name="connsiteY8" fmla="*/ 943326 h 2675797"/>
              <a:gd name="connsiteX9" fmla="*/ 4326324 w 5074362"/>
              <a:gd name="connsiteY9" fmla="*/ 1087342 h 2675797"/>
              <a:gd name="connsiteX10" fmla="*/ 4640486 w 5074362"/>
              <a:gd name="connsiteY10" fmla="*/ 1224951 h 2675797"/>
              <a:gd name="connsiteX11" fmla="*/ 4605980 w 5074362"/>
              <a:gd name="connsiteY11" fmla="*/ 1250830 h 2675797"/>
              <a:gd name="connsiteX12" fmla="*/ 4666365 w 5074362"/>
              <a:gd name="connsiteY12" fmla="*/ 1345721 h 2675797"/>
              <a:gd name="connsiteX13" fmla="*/ 4614355 w 5074362"/>
              <a:gd name="connsiteY13" fmla="*/ 1447382 h 2675797"/>
              <a:gd name="connsiteX14" fmla="*/ 4769882 w 5074362"/>
              <a:gd name="connsiteY14" fmla="*/ 1552755 h 2675797"/>
              <a:gd name="connsiteX15" fmla="*/ 4830267 w 5074362"/>
              <a:gd name="connsiteY15" fmla="*/ 1544128 h 2675797"/>
              <a:gd name="connsiteX16" fmla="*/ 4902388 w 5074362"/>
              <a:gd name="connsiteY16" fmla="*/ 1663406 h 2675797"/>
              <a:gd name="connsiteX17" fmla="*/ 5046404 w 5074362"/>
              <a:gd name="connsiteY17" fmla="*/ 1807422 h 2675797"/>
              <a:gd name="connsiteX18" fmla="*/ 4942410 w 5074362"/>
              <a:gd name="connsiteY18" fmla="*/ 1915064 h 2675797"/>
              <a:gd name="connsiteX19" fmla="*/ 4838893 w 5074362"/>
              <a:gd name="connsiteY19" fmla="*/ 1871932 h 2675797"/>
              <a:gd name="connsiteX20" fmla="*/ 4666365 w 5074362"/>
              <a:gd name="connsiteY20" fmla="*/ 2001328 h 2675797"/>
              <a:gd name="connsiteX21" fmla="*/ 4649112 w 5074362"/>
              <a:gd name="connsiteY21" fmla="*/ 2035834 h 2675797"/>
              <a:gd name="connsiteX22" fmla="*/ 4571475 w 5074362"/>
              <a:gd name="connsiteY22" fmla="*/ 2035834 h 2675797"/>
              <a:gd name="connsiteX23" fmla="*/ 4562848 w 5074362"/>
              <a:gd name="connsiteY23" fmla="*/ 2087592 h 2675797"/>
              <a:gd name="connsiteX24" fmla="*/ 4209165 w 5074362"/>
              <a:gd name="connsiteY24" fmla="*/ 2268747 h 2675797"/>
              <a:gd name="connsiteX25" fmla="*/ 4105648 w 5074362"/>
              <a:gd name="connsiteY25" fmla="*/ 2216989 h 2675797"/>
              <a:gd name="connsiteX26" fmla="*/ 3822268 w 5074362"/>
              <a:gd name="connsiteY26" fmla="*/ 2167462 h 2675797"/>
              <a:gd name="connsiteX27" fmla="*/ 3822268 w 5074362"/>
              <a:gd name="connsiteY27" fmla="*/ 2383486 h 2675797"/>
              <a:gd name="connsiteX28" fmla="*/ 3700207 w 5074362"/>
              <a:gd name="connsiteY28" fmla="*/ 2458528 h 2675797"/>
              <a:gd name="connsiteX29" fmla="*/ 3519052 w 5074362"/>
              <a:gd name="connsiteY29" fmla="*/ 2337758 h 2675797"/>
              <a:gd name="connsiteX30" fmla="*/ 3510426 w 5074362"/>
              <a:gd name="connsiteY30" fmla="*/ 2242868 h 2675797"/>
              <a:gd name="connsiteX31" fmla="*/ 3398282 w 5074362"/>
              <a:gd name="connsiteY31" fmla="*/ 2234241 h 2675797"/>
              <a:gd name="connsiteX32" fmla="*/ 3390219 w 5074362"/>
              <a:gd name="connsiteY32" fmla="*/ 2383486 h 2675797"/>
              <a:gd name="connsiteX33" fmla="*/ 3268886 w 5074362"/>
              <a:gd name="connsiteY33" fmla="*/ 2510287 h 2675797"/>
              <a:gd name="connsiteX34" fmla="*/ 3224551 w 5074362"/>
              <a:gd name="connsiteY34" fmla="*/ 2616943 h 2675797"/>
              <a:gd name="connsiteX35" fmla="*/ 3105436 w 5074362"/>
              <a:gd name="connsiteY35" fmla="*/ 2675797 h 2675797"/>
              <a:gd name="connsiteX36" fmla="*/ 1463101 w 5074362"/>
              <a:gd name="connsiteY36" fmla="*/ 2359250 h 2675797"/>
              <a:gd name="connsiteX37" fmla="*/ 1295860 w 5074362"/>
              <a:gd name="connsiteY37" fmla="*/ 2324811 h 2675797"/>
              <a:gd name="connsiteX38" fmla="*/ 1236000 w 5074362"/>
              <a:gd name="connsiteY38" fmla="*/ 2127788 h 2675797"/>
              <a:gd name="connsiteX39" fmla="*/ 1171429 w 5074362"/>
              <a:gd name="connsiteY39" fmla="*/ 1931991 h 2675797"/>
              <a:gd name="connsiteX40" fmla="*/ 1156523 w 5074362"/>
              <a:gd name="connsiteY40" fmla="*/ 1823387 h 2675797"/>
              <a:gd name="connsiteX41" fmla="*/ 1131091 w 5074362"/>
              <a:gd name="connsiteY41" fmla="*/ 1749047 h 2675797"/>
              <a:gd name="connsiteX42" fmla="*/ 437891 w 5074362"/>
              <a:gd name="connsiteY42" fmla="*/ 2167462 h 2675797"/>
              <a:gd name="connsiteX43" fmla="*/ 206509 w 5074362"/>
              <a:gd name="connsiteY43" fmla="*/ 2346385 h 2675797"/>
              <a:gd name="connsiteX44" fmla="*/ 105938 w 5074362"/>
              <a:gd name="connsiteY44" fmla="*/ 2254415 h 2675797"/>
              <a:gd name="connsiteX45" fmla="*/ 0 w 5074362"/>
              <a:gd name="connsiteY45" fmla="*/ 2106809 h 2675797"/>
              <a:gd name="connsiteX46" fmla="*/ 33583 w 5074362"/>
              <a:gd name="connsiteY46" fmla="*/ 1819049 h 2675797"/>
              <a:gd name="connsiteX47" fmla="*/ 166928 w 5074362"/>
              <a:gd name="connsiteY47" fmla="*/ 1542924 h 2675797"/>
              <a:gd name="connsiteX48" fmla="*/ 816832 w 5074362"/>
              <a:gd name="connsiteY48" fmla="*/ 1360730 h 2675797"/>
              <a:gd name="connsiteX49" fmla="*/ 934234 w 5074362"/>
              <a:gd name="connsiteY49" fmla="*/ 1488777 h 2675797"/>
              <a:gd name="connsiteX50" fmla="*/ 1301988 w 5074362"/>
              <a:gd name="connsiteY50" fmla="*/ 1447382 h 2675797"/>
              <a:gd name="connsiteX51" fmla="*/ 1806044 w 5074362"/>
              <a:gd name="connsiteY51" fmla="*/ 1303366 h 2675797"/>
              <a:gd name="connsiteX52" fmla="*/ 1950060 w 5074362"/>
              <a:gd name="connsiteY52" fmla="*/ 1015334 h 2675797"/>
              <a:gd name="connsiteX53" fmla="*/ 2233716 w 5074362"/>
              <a:gd name="connsiteY53" fmla="*/ 905774 h 2675797"/>
              <a:gd name="connsiteX54" fmla="*/ 2087067 w 5074362"/>
              <a:gd name="connsiteY54" fmla="*/ 293298 h 2675797"/>
              <a:gd name="connsiteX55" fmla="*/ 2130199 w 5074362"/>
              <a:gd name="connsiteY55" fmla="*/ 241540 h 2675797"/>
              <a:gd name="connsiteX56" fmla="*/ 2130199 w 5074362"/>
              <a:gd name="connsiteY56" fmla="*/ 0 h 26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74362" h="2675797">
                <a:moveTo>
                  <a:pt x="2130199" y="0"/>
                </a:moveTo>
                <a:lnTo>
                  <a:pt x="2397618" y="146649"/>
                </a:lnTo>
                <a:lnTo>
                  <a:pt x="2492509" y="250166"/>
                </a:lnTo>
                <a:lnTo>
                  <a:pt x="3700207" y="508958"/>
                </a:lnTo>
                <a:lnTo>
                  <a:pt x="3872735" y="491706"/>
                </a:lnTo>
                <a:lnTo>
                  <a:pt x="3993505" y="603849"/>
                </a:lnTo>
                <a:lnTo>
                  <a:pt x="4010758" y="767751"/>
                </a:lnTo>
                <a:lnTo>
                  <a:pt x="4071143" y="836762"/>
                </a:lnTo>
                <a:lnTo>
                  <a:pt x="4110299" y="943326"/>
                </a:lnTo>
                <a:lnTo>
                  <a:pt x="4326324" y="1087342"/>
                </a:lnTo>
                <a:lnTo>
                  <a:pt x="4640486" y="1224951"/>
                </a:lnTo>
                <a:lnTo>
                  <a:pt x="4605980" y="1250830"/>
                </a:lnTo>
                <a:lnTo>
                  <a:pt x="4666365" y="1345721"/>
                </a:lnTo>
                <a:lnTo>
                  <a:pt x="4614355" y="1447382"/>
                </a:lnTo>
                <a:lnTo>
                  <a:pt x="4769882" y="1552755"/>
                </a:lnTo>
                <a:lnTo>
                  <a:pt x="4830267" y="1544128"/>
                </a:lnTo>
                <a:lnTo>
                  <a:pt x="4902388" y="1663406"/>
                </a:lnTo>
                <a:cubicBezTo>
                  <a:pt x="4972812" y="1684138"/>
                  <a:pt x="5048903" y="1757583"/>
                  <a:pt x="5046404" y="1807422"/>
                </a:cubicBezTo>
                <a:cubicBezTo>
                  <a:pt x="5074362" y="1884273"/>
                  <a:pt x="4977075" y="1879183"/>
                  <a:pt x="4942410" y="1915064"/>
                </a:cubicBezTo>
                <a:lnTo>
                  <a:pt x="4838893" y="1871932"/>
                </a:lnTo>
                <a:lnTo>
                  <a:pt x="4666365" y="2001328"/>
                </a:lnTo>
                <a:lnTo>
                  <a:pt x="4649112" y="2035834"/>
                </a:lnTo>
                <a:lnTo>
                  <a:pt x="4571475" y="2035834"/>
                </a:lnTo>
                <a:lnTo>
                  <a:pt x="4562848" y="2087592"/>
                </a:lnTo>
                <a:cubicBezTo>
                  <a:pt x="4215246" y="2270084"/>
                  <a:pt x="4347698" y="2268747"/>
                  <a:pt x="4209165" y="2268747"/>
                </a:cubicBezTo>
                <a:lnTo>
                  <a:pt x="4105648" y="2216989"/>
                </a:lnTo>
                <a:lnTo>
                  <a:pt x="3822268" y="2167462"/>
                </a:lnTo>
                <a:lnTo>
                  <a:pt x="3822268" y="2383486"/>
                </a:lnTo>
                <a:lnTo>
                  <a:pt x="3700207" y="2458528"/>
                </a:lnTo>
                <a:lnTo>
                  <a:pt x="3519052" y="2337758"/>
                </a:lnTo>
                <a:lnTo>
                  <a:pt x="3510426" y="2242868"/>
                </a:lnTo>
                <a:lnTo>
                  <a:pt x="3398282" y="2234241"/>
                </a:lnTo>
                <a:cubicBezTo>
                  <a:pt x="3395594" y="2283989"/>
                  <a:pt x="3428772" y="2315322"/>
                  <a:pt x="3390219" y="2383486"/>
                </a:cubicBezTo>
                <a:lnTo>
                  <a:pt x="3268886" y="2510287"/>
                </a:lnTo>
                <a:lnTo>
                  <a:pt x="3224551" y="2616943"/>
                </a:lnTo>
                <a:lnTo>
                  <a:pt x="3105436" y="2675797"/>
                </a:lnTo>
                <a:lnTo>
                  <a:pt x="1463101" y="2359250"/>
                </a:lnTo>
                <a:lnTo>
                  <a:pt x="1295860" y="2324811"/>
                </a:lnTo>
                <a:lnTo>
                  <a:pt x="1236000" y="2127788"/>
                </a:lnTo>
                <a:lnTo>
                  <a:pt x="1171429" y="1931991"/>
                </a:lnTo>
                <a:cubicBezTo>
                  <a:pt x="1162683" y="1881258"/>
                  <a:pt x="1156476" y="1854067"/>
                  <a:pt x="1156523" y="1823387"/>
                </a:cubicBezTo>
                <a:cubicBezTo>
                  <a:pt x="1124987" y="1732889"/>
                  <a:pt x="1137269" y="1774986"/>
                  <a:pt x="1131091" y="1749047"/>
                </a:cubicBezTo>
                <a:lnTo>
                  <a:pt x="437891" y="2167462"/>
                </a:lnTo>
                <a:cubicBezTo>
                  <a:pt x="313127" y="2196548"/>
                  <a:pt x="283636" y="2286744"/>
                  <a:pt x="206509" y="2346385"/>
                </a:cubicBezTo>
                <a:lnTo>
                  <a:pt x="105938" y="2254415"/>
                </a:lnTo>
                <a:lnTo>
                  <a:pt x="0" y="2106809"/>
                </a:lnTo>
                <a:lnTo>
                  <a:pt x="33583" y="1819049"/>
                </a:lnTo>
                <a:lnTo>
                  <a:pt x="166928" y="1542924"/>
                </a:lnTo>
                <a:lnTo>
                  <a:pt x="816832" y="1360730"/>
                </a:lnTo>
                <a:cubicBezTo>
                  <a:pt x="863411" y="1398331"/>
                  <a:pt x="890996" y="1449554"/>
                  <a:pt x="934234" y="1488777"/>
                </a:cubicBezTo>
                <a:lnTo>
                  <a:pt x="1301988" y="1447382"/>
                </a:lnTo>
                <a:lnTo>
                  <a:pt x="1806044" y="1303366"/>
                </a:lnTo>
                <a:lnTo>
                  <a:pt x="1950060" y="1015334"/>
                </a:lnTo>
                <a:lnTo>
                  <a:pt x="2233716" y="905774"/>
                </a:lnTo>
                <a:lnTo>
                  <a:pt x="2087067" y="293298"/>
                </a:lnTo>
                <a:lnTo>
                  <a:pt x="2130199" y="241540"/>
                </a:lnTo>
                <a:lnTo>
                  <a:pt x="2130199" y="0"/>
                </a:lnTo>
                <a:close/>
              </a:path>
            </a:pathLst>
          </a:custGeom>
          <a:solidFill>
            <a:srgbClr val="7030A0">
              <a:alpha val="70000"/>
            </a:srgbClr>
          </a:solidFill>
          <a:ln>
            <a:solidFill>
              <a:srgbClr val="003366">
                <a:alpha val="40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14" name="Полилиния 403"/>
          <p:cNvSpPr/>
          <p:nvPr/>
        </p:nvSpPr>
        <p:spPr>
          <a:xfrm>
            <a:off x="6430392" y="5740896"/>
            <a:ext cx="1701558" cy="1062896"/>
          </a:xfrm>
          <a:custGeom>
            <a:avLst/>
            <a:gdLst>
              <a:gd name="connsiteX0" fmla="*/ 0 w 1319841"/>
              <a:gd name="connsiteY0" fmla="*/ 595223 h 854015"/>
              <a:gd name="connsiteX1" fmla="*/ 258792 w 1319841"/>
              <a:gd name="connsiteY1" fmla="*/ 500332 h 854015"/>
              <a:gd name="connsiteX2" fmla="*/ 362309 w 1319841"/>
              <a:gd name="connsiteY2" fmla="*/ 569344 h 854015"/>
              <a:gd name="connsiteX3" fmla="*/ 526211 w 1319841"/>
              <a:gd name="connsiteY3" fmla="*/ 422695 h 854015"/>
              <a:gd name="connsiteX4" fmla="*/ 1276709 w 1319841"/>
              <a:gd name="connsiteY4" fmla="*/ 0 h 854015"/>
              <a:gd name="connsiteX5" fmla="*/ 1319841 w 1319841"/>
              <a:gd name="connsiteY5" fmla="*/ 155276 h 854015"/>
              <a:gd name="connsiteX6" fmla="*/ 1164566 w 1319841"/>
              <a:gd name="connsiteY6" fmla="*/ 198408 h 854015"/>
              <a:gd name="connsiteX7" fmla="*/ 474453 w 1319841"/>
              <a:gd name="connsiteY7" fmla="*/ 724619 h 854015"/>
              <a:gd name="connsiteX8" fmla="*/ 207034 w 1319841"/>
              <a:gd name="connsiteY8" fmla="*/ 854015 h 854015"/>
              <a:gd name="connsiteX9" fmla="*/ 103517 w 1319841"/>
              <a:gd name="connsiteY9" fmla="*/ 759125 h 854015"/>
              <a:gd name="connsiteX10" fmla="*/ 0 w 1319841"/>
              <a:gd name="connsiteY10" fmla="*/ 595223 h 854015"/>
              <a:gd name="connsiteX0" fmla="*/ 0 w 1319841"/>
              <a:gd name="connsiteY0" fmla="*/ 595223 h 854015"/>
              <a:gd name="connsiteX1" fmla="*/ 258792 w 1319841"/>
              <a:gd name="connsiteY1" fmla="*/ 500332 h 854015"/>
              <a:gd name="connsiteX2" fmla="*/ 362309 w 1319841"/>
              <a:gd name="connsiteY2" fmla="*/ 569344 h 854015"/>
              <a:gd name="connsiteX3" fmla="*/ 526211 w 1319841"/>
              <a:gd name="connsiteY3" fmla="*/ 422695 h 854015"/>
              <a:gd name="connsiteX4" fmla="*/ 1276709 w 1319841"/>
              <a:gd name="connsiteY4" fmla="*/ 0 h 854015"/>
              <a:gd name="connsiteX5" fmla="*/ 1319841 w 1319841"/>
              <a:gd name="connsiteY5" fmla="*/ 155276 h 854015"/>
              <a:gd name="connsiteX6" fmla="*/ 1164566 w 1319841"/>
              <a:gd name="connsiteY6" fmla="*/ 198408 h 854015"/>
              <a:gd name="connsiteX7" fmla="*/ 474453 w 1319841"/>
              <a:gd name="connsiteY7" fmla="*/ 724619 h 854015"/>
              <a:gd name="connsiteX8" fmla="*/ 207034 w 1319841"/>
              <a:gd name="connsiteY8" fmla="*/ 854015 h 854015"/>
              <a:gd name="connsiteX9" fmla="*/ 58322 w 1319841"/>
              <a:gd name="connsiteY9" fmla="*/ 752140 h 854015"/>
              <a:gd name="connsiteX10" fmla="*/ 0 w 1319841"/>
              <a:gd name="connsiteY10" fmla="*/ 595223 h 854015"/>
              <a:gd name="connsiteX0" fmla="*/ 0 w 1319841"/>
              <a:gd name="connsiteY0" fmla="*/ 595223 h 854015"/>
              <a:gd name="connsiteX1" fmla="*/ 258792 w 1319841"/>
              <a:gd name="connsiteY1" fmla="*/ 500332 h 854015"/>
              <a:gd name="connsiteX2" fmla="*/ 362309 w 1319841"/>
              <a:gd name="connsiteY2" fmla="*/ 569344 h 854015"/>
              <a:gd name="connsiteX3" fmla="*/ 526211 w 1319841"/>
              <a:gd name="connsiteY3" fmla="*/ 422695 h 854015"/>
              <a:gd name="connsiteX4" fmla="*/ 1276709 w 1319841"/>
              <a:gd name="connsiteY4" fmla="*/ 0 h 854015"/>
              <a:gd name="connsiteX5" fmla="*/ 1319841 w 1319841"/>
              <a:gd name="connsiteY5" fmla="*/ 155276 h 854015"/>
              <a:gd name="connsiteX6" fmla="*/ 1164566 w 1319841"/>
              <a:gd name="connsiteY6" fmla="*/ 198408 h 854015"/>
              <a:gd name="connsiteX7" fmla="*/ 474453 w 1319841"/>
              <a:gd name="connsiteY7" fmla="*/ 724619 h 854015"/>
              <a:gd name="connsiteX8" fmla="*/ 207034 w 1319841"/>
              <a:gd name="connsiteY8" fmla="*/ 854015 h 854015"/>
              <a:gd name="connsiteX9" fmla="*/ 58322 w 1319841"/>
              <a:gd name="connsiteY9" fmla="*/ 752140 h 854015"/>
              <a:gd name="connsiteX10" fmla="*/ 0 w 1319841"/>
              <a:gd name="connsiteY10" fmla="*/ 595223 h 854015"/>
              <a:gd name="connsiteX0" fmla="*/ 0 w 1378163"/>
              <a:gd name="connsiteY0" fmla="*/ 636426 h 854015"/>
              <a:gd name="connsiteX1" fmla="*/ 317114 w 1378163"/>
              <a:gd name="connsiteY1" fmla="*/ 500332 h 854015"/>
              <a:gd name="connsiteX2" fmla="*/ 420631 w 1378163"/>
              <a:gd name="connsiteY2" fmla="*/ 569344 h 854015"/>
              <a:gd name="connsiteX3" fmla="*/ 584533 w 1378163"/>
              <a:gd name="connsiteY3" fmla="*/ 422695 h 854015"/>
              <a:gd name="connsiteX4" fmla="*/ 1335031 w 1378163"/>
              <a:gd name="connsiteY4" fmla="*/ 0 h 854015"/>
              <a:gd name="connsiteX5" fmla="*/ 1378163 w 1378163"/>
              <a:gd name="connsiteY5" fmla="*/ 155276 h 854015"/>
              <a:gd name="connsiteX6" fmla="*/ 1222888 w 1378163"/>
              <a:gd name="connsiteY6" fmla="*/ 198408 h 854015"/>
              <a:gd name="connsiteX7" fmla="*/ 532775 w 1378163"/>
              <a:gd name="connsiteY7" fmla="*/ 724619 h 854015"/>
              <a:gd name="connsiteX8" fmla="*/ 265356 w 1378163"/>
              <a:gd name="connsiteY8" fmla="*/ 854015 h 854015"/>
              <a:gd name="connsiteX9" fmla="*/ 116644 w 1378163"/>
              <a:gd name="connsiteY9" fmla="*/ 752140 h 854015"/>
              <a:gd name="connsiteX10" fmla="*/ 0 w 1378163"/>
              <a:gd name="connsiteY10" fmla="*/ 636426 h 854015"/>
              <a:gd name="connsiteX0" fmla="*/ 0 w 1378163"/>
              <a:gd name="connsiteY0" fmla="*/ 636426 h 854015"/>
              <a:gd name="connsiteX1" fmla="*/ 317114 w 1378163"/>
              <a:gd name="connsiteY1" fmla="*/ 500332 h 854015"/>
              <a:gd name="connsiteX2" fmla="*/ 420631 w 1378163"/>
              <a:gd name="connsiteY2" fmla="*/ 569344 h 854015"/>
              <a:gd name="connsiteX3" fmla="*/ 584533 w 1378163"/>
              <a:gd name="connsiteY3" fmla="*/ 422695 h 854015"/>
              <a:gd name="connsiteX4" fmla="*/ 1335031 w 1378163"/>
              <a:gd name="connsiteY4" fmla="*/ 0 h 854015"/>
              <a:gd name="connsiteX5" fmla="*/ 1378163 w 1378163"/>
              <a:gd name="connsiteY5" fmla="*/ 155276 h 854015"/>
              <a:gd name="connsiteX6" fmla="*/ 1222888 w 1378163"/>
              <a:gd name="connsiteY6" fmla="*/ 198408 h 854015"/>
              <a:gd name="connsiteX7" fmla="*/ 532775 w 1378163"/>
              <a:gd name="connsiteY7" fmla="*/ 724619 h 854015"/>
              <a:gd name="connsiteX8" fmla="*/ 265356 w 1378163"/>
              <a:gd name="connsiteY8" fmla="*/ 854015 h 854015"/>
              <a:gd name="connsiteX9" fmla="*/ 116644 w 1378163"/>
              <a:gd name="connsiteY9" fmla="*/ 752140 h 854015"/>
              <a:gd name="connsiteX10" fmla="*/ 0 w 1378163"/>
              <a:gd name="connsiteY10" fmla="*/ 636426 h 8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8163" h="854015">
                <a:moveTo>
                  <a:pt x="0" y="636426"/>
                </a:moveTo>
                <a:lnTo>
                  <a:pt x="317114" y="500332"/>
                </a:lnTo>
                <a:lnTo>
                  <a:pt x="420631" y="569344"/>
                </a:lnTo>
                <a:lnTo>
                  <a:pt x="584533" y="422695"/>
                </a:lnTo>
                <a:lnTo>
                  <a:pt x="1335031" y="0"/>
                </a:lnTo>
                <a:lnTo>
                  <a:pt x="1378163" y="155276"/>
                </a:lnTo>
                <a:lnTo>
                  <a:pt x="1222888" y="198408"/>
                </a:lnTo>
                <a:lnTo>
                  <a:pt x="532775" y="724619"/>
                </a:lnTo>
                <a:lnTo>
                  <a:pt x="265356" y="854015"/>
                </a:lnTo>
                <a:lnTo>
                  <a:pt x="116644" y="752140"/>
                </a:lnTo>
                <a:cubicBezTo>
                  <a:pt x="66525" y="692660"/>
                  <a:pt x="49476" y="681558"/>
                  <a:pt x="0" y="636426"/>
                </a:cubicBez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solidFill>
              <a:srgbClr val="7030A0">
                <a:alpha val="40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15" name="Полилиния 379"/>
          <p:cNvSpPr/>
          <p:nvPr/>
        </p:nvSpPr>
        <p:spPr>
          <a:xfrm>
            <a:off x="4486176" y="1060376"/>
            <a:ext cx="4879239" cy="5410514"/>
          </a:xfrm>
          <a:custGeom>
            <a:avLst/>
            <a:gdLst>
              <a:gd name="connsiteX0" fmla="*/ 0 w 3968151"/>
              <a:gd name="connsiteY0" fmla="*/ 707366 h 4442604"/>
              <a:gd name="connsiteX1" fmla="*/ 284672 w 3968151"/>
              <a:gd name="connsiteY1" fmla="*/ 569344 h 4442604"/>
              <a:gd name="connsiteX2" fmla="*/ 543464 w 3968151"/>
              <a:gd name="connsiteY2" fmla="*/ 552091 h 4442604"/>
              <a:gd name="connsiteX3" fmla="*/ 854015 w 3968151"/>
              <a:gd name="connsiteY3" fmla="*/ 483079 h 4442604"/>
              <a:gd name="connsiteX4" fmla="*/ 1207698 w 3968151"/>
              <a:gd name="connsiteY4" fmla="*/ 362310 h 4442604"/>
              <a:gd name="connsiteX5" fmla="*/ 1630393 w 3968151"/>
              <a:gd name="connsiteY5" fmla="*/ 189781 h 4442604"/>
              <a:gd name="connsiteX6" fmla="*/ 2044461 w 3968151"/>
              <a:gd name="connsiteY6" fmla="*/ 0 h 4442604"/>
              <a:gd name="connsiteX7" fmla="*/ 2096219 w 3968151"/>
              <a:gd name="connsiteY7" fmla="*/ 103517 h 4442604"/>
              <a:gd name="connsiteX8" fmla="*/ 2027208 w 3968151"/>
              <a:gd name="connsiteY8" fmla="*/ 163902 h 4442604"/>
              <a:gd name="connsiteX9" fmla="*/ 2113472 w 3968151"/>
              <a:gd name="connsiteY9" fmla="*/ 319178 h 4442604"/>
              <a:gd name="connsiteX10" fmla="*/ 2225615 w 3968151"/>
              <a:gd name="connsiteY10" fmla="*/ 345057 h 4442604"/>
              <a:gd name="connsiteX11" fmla="*/ 2242868 w 3968151"/>
              <a:gd name="connsiteY11" fmla="*/ 405442 h 4442604"/>
              <a:gd name="connsiteX12" fmla="*/ 2467155 w 3968151"/>
              <a:gd name="connsiteY12" fmla="*/ 345057 h 4442604"/>
              <a:gd name="connsiteX13" fmla="*/ 2562046 w 3968151"/>
              <a:gd name="connsiteY13" fmla="*/ 534838 h 4442604"/>
              <a:gd name="connsiteX14" fmla="*/ 2605178 w 3968151"/>
              <a:gd name="connsiteY14" fmla="*/ 586596 h 4442604"/>
              <a:gd name="connsiteX15" fmla="*/ 2605178 w 3968151"/>
              <a:gd name="connsiteY15" fmla="*/ 655608 h 4442604"/>
              <a:gd name="connsiteX16" fmla="*/ 2562046 w 3968151"/>
              <a:gd name="connsiteY16" fmla="*/ 715993 h 4442604"/>
              <a:gd name="connsiteX17" fmla="*/ 2631057 w 3968151"/>
              <a:gd name="connsiteY17" fmla="*/ 854015 h 4442604"/>
              <a:gd name="connsiteX18" fmla="*/ 2786332 w 3968151"/>
              <a:gd name="connsiteY18" fmla="*/ 836762 h 4442604"/>
              <a:gd name="connsiteX19" fmla="*/ 2803585 w 3968151"/>
              <a:gd name="connsiteY19" fmla="*/ 923027 h 4442604"/>
              <a:gd name="connsiteX20" fmla="*/ 2717321 w 3968151"/>
              <a:gd name="connsiteY20" fmla="*/ 923027 h 4442604"/>
              <a:gd name="connsiteX21" fmla="*/ 2700068 w 3968151"/>
              <a:gd name="connsiteY21" fmla="*/ 983412 h 4442604"/>
              <a:gd name="connsiteX22" fmla="*/ 2777706 w 3968151"/>
              <a:gd name="connsiteY22" fmla="*/ 1017917 h 4442604"/>
              <a:gd name="connsiteX23" fmla="*/ 2855344 w 3968151"/>
              <a:gd name="connsiteY23" fmla="*/ 1000664 h 4442604"/>
              <a:gd name="connsiteX24" fmla="*/ 3122763 w 3968151"/>
              <a:gd name="connsiteY24" fmla="*/ 1086928 h 4442604"/>
              <a:gd name="connsiteX25" fmla="*/ 3347049 w 3968151"/>
              <a:gd name="connsiteY25" fmla="*/ 1078302 h 4442604"/>
              <a:gd name="connsiteX26" fmla="*/ 3545457 w 3968151"/>
              <a:gd name="connsiteY26" fmla="*/ 1112808 h 4442604"/>
              <a:gd name="connsiteX27" fmla="*/ 3605842 w 3968151"/>
              <a:gd name="connsiteY27" fmla="*/ 1095555 h 4442604"/>
              <a:gd name="connsiteX28" fmla="*/ 3657600 w 3968151"/>
              <a:gd name="connsiteY28" fmla="*/ 1130061 h 4442604"/>
              <a:gd name="connsiteX29" fmla="*/ 3700732 w 3968151"/>
              <a:gd name="connsiteY29" fmla="*/ 1388853 h 4442604"/>
              <a:gd name="connsiteX30" fmla="*/ 3821502 w 3968151"/>
              <a:gd name="connsiteY30" fmla="*/ 1406106 h 4442604"/>
              <a:gd name="connsiteX31" fmla="*/ 3786997 w 3968151"/>
              <a:gd name="connsiteY31" fmla="*/ 1561381 h 4442604"/>
              <a:gd name="connsiteX32" fmla="*/ 3856008 w 3968151"/>
              <a:gd name="connsiteY32" fmla="*/ 1682151 h 4442604"/>
              <a:gd name="connsiteX33" fmla="*/ 3795623 w 3968151"/>
              <a:gd name="connsiteY33" fmla="*/ 1725283 h 4442604"/>
              <a:gd name="connsiteX34" fmla="*/ 3890514 w 3968151"/>
              <a:gd name="connsiteY34" fmla="*/ 2018581 h 4442604"/>
              <a:gd name="connsiteX35" fmla="*/ 3881887 w 3968151"/>
              <a:gd name="connsiteY35" fmla="*/ 2303253 h 4442604"/>
              <a:gd name="connsiteX36" fmla="*/ 3838755 w 3968151"/>
              <a:gd name="connsiteY36" fmla="*/ 2389517 h 4442604"/>
              <a:gd name="connsiteX37" fmla="*/ 3968151 w 3968151"/>
              <a:gd name="connsiteY37" fmla="*/ 2976113 h 4442604"/>
              <a:gd name="connsiteX38" fmla="*/ 3666227 w 3968151"/>
              <a:gd name="connsiteY38" fmla="*/ 3114136 h 4442604"/>
              <a:gd name="connsiteX39" fmla="*/ 3554083 w 3968151"/>
              <a:gd name="connsiteY39" fmla="*/ 3416061 h 4442604"/>
              <a:gd name="connsiteX40" fmla="*/ 3079631 w 3968151"/>
              <a:gd name="connsiteY40" fmla="*/ 3519578 h 4442604"/>
              <a:gd name="connsiteX41" fmla="*/ 2700068 w 3968151"/>
              <a:gd name="connsiteY41" fmla="*/ 3571336 h 4442604"/>
              <a:gd name="connsiteX42" fmla="*/ 2579298 w 3968151"/>
              <a:gd name="connsiteY42" fmla="*/ 3441940 h 4442604"/>
              <a:gd name="connsiteX43" fmla="*/ 1923691 w 3968151"/>
              <a:gd name="connsiteY43" fmla="*/ 3631721 h 4442604"/>
              <a:gd name="connsiteX44" fmla="*/ 1794295 w 3968151"/>
              <a:gd name="connsiteY44" fmla="*/ 3907766 h 4442604"/>
              <a:gd name="connsiteX45" fmla="*/ 1777042 w 3968151"/>
              <a:gd name="connsiteY45" fmla="*/ 4235570 h 4442604"/>
              <a:gd name="connsiteX46" fmla="*/ 1846053 w 3968151"/>
              <a:gd name="connsiteY46" fmla="*/ 4330461 h 4442604"/>
              <a:gd name="connsiteX47" fmla="*/ 1595887 w 3968151"/>
              <a:gd name="connsiteY47" fmla="*/ 4442604 h 4442604"/>
              <a:gd name="connsiteX48" fmla="*/ 1449238 w 3968151"/>
              <a:gd name="connsiteY48" fmla="*/ 4123427 h 4442604"/>
              <a:gd name="connsiteX49" fmla="*/ 1397480 w 3968151"/>
              <a:gd name="connsiteY49" fmla="*/ 3994030 h 4442604"/>
              <a:gd name="connsiteX50" fmla="*/ 1457864 w 3968151"/>
              <a:gd name="connsiteY50" fmla="*/ 3657600 h 4442604"/>
              <a:gd name="connsiteX51" fmla="*/ 1509623 w 3968151"/>
              <a:gd name="connsiteY51" fmla="*/ 2717321 h 4442604"/>
              <a:gd name="connsiteX52" fmla="*/ 1552755 w 3968151"/>
              <a:gd name="connsiteY52" fmla="*/ 2648310 h 4442604"/>
              <a:gd name="connsiteX53" fmla="*/ 1475117 w 3968151"/>
              <a:gd name="connsiteY53" fmla="*/ 2053087 h 4442604"/>
              <a:gd name="connsiteX54" fmla="*/ 1173193 w 3968151"/>
              <a:gd name="connsiteY54" fmla="*/ 1690778 h 4442604"/>
              <a:gd name="connsiteX55" fmla="*/ 1035170 w 3968151"/>
              <a:gd name="connsiteY55" fmla="*/ 1535502 h 4442604"/>
              <a:gd name="connsiteX56" fmla="*/ 759125 w 3968151"/>
              <a:gd name="connsiteY56" fmla="*/ 1250830 h 4442604"/>
              <a:gd name="connsiteX57" fmla="*/ 560717 w 3968151"/>
              <a:gd name="connsiteY57" fmla="*/ 1104181 h 4442604"/>
              <a:gd name="connsiteX58" fmla="*/ 267419 w 3968151"/>
              <a:gd name="connsiteY58" fmla="*/ 897147 h 4442604"/>
              <a:gd name="connsiteX59" fmla="*/ 0 w 3968151"/>
              <a:gd name="connsiteY59" fmla="*/ 707366 h 4442604"/>
              <a:gd name="connsiteX0" fmla="*/ 0 w 3951901"/>
              <a:gd name="connsiteY0" fmla="*/ 813466 h 4442604"/>
              <a:gd name="connsiteX1" fmla="*/ 268422 w 3951901"/>
              <a:gd name="connsiteY1" fmla="*/ 569344 h 4442604"/>
              <a:gd name="connsiteX2" fmla="*/ 527214 w 3951901"/>
              <a:gd name="connsiteY2" fmla="*/ 552091 h 4442604"/>
              <a:gd name="connsiteX3" fmla="*/ 837765 w 3951901"/>
              <a:gd name="connsiteY3" fmla="*/ 483079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51169 w 3951901"/>
              <a:gd name="connsiteY58" fmla="*/ 897147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68422 w 3951901"/>
              <a:gd name="connsiteY1" fmla="*/ 569344 h 4442604"/>
              <a:gd name="connsiteX2" fmla="*/ 527214 w 3951901"/>
              <a:gd name="connsiteY2" fmla="*/ 552091 h 4442604"/>
              <a:gd name="connsiteX3" fmla="*/ 837765 w 3951901"/>
              <a:gd name="connsiteY3" fmla="*/ 483079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527214 w 3951901"/>
              <a:gd name="connsiteY2" fmla="*/ 552091 h 4442604"/>
              <a:gd name="connsiteX3" fmla="*/ 837765 w 3951901"/>
              <a:gd name="connsiteY3" fmla="*/ 483079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837765 w 3951901"/>
              <a:gd name="connsiteY3" fmla="*/ 483079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97442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191448 w 3951901"/>
              <a:gd name="connsiteY4" fmla="*/ 362310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770747 w 3951901"/>
              <a:gd name="connsiteY31" fmla="*/ 1561381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39758 w 3951901"/>
              <a:gd name="connsiteY32" fmla="*/ 1682151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88432 w 3951901"/>
              <a:gd name="connsiteY32" fmla="*/ 1728192 h 4442604"/>
              <a:gd name="connsiteX33" fmla="*/ 3779373 w 3951901"/>
              <a:gd name="connsiteY33" fmla="*/ 1725283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88432 w 3951901"/>
              <a:gd name="connsiteY32" fmla="*/ 1728192 h 4442604"/>
              <a:gd name="connsiteX33" fmla="*/ 3744416 w 3951901"/>
              <a:gd name="connsiteY33" fmla="*/ 1800200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88432 w 3951901"/>
              <a:gd name="connsiteY32" fmla="*/ 1728192 h 4442604"/>
              <a:gd name="connsiteX33" fmla="*/ 3744416 w 3951901"/>
              <a:gd name="connsiteY33" fmla="*/ 1800200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16424 w 3951901"/>
              <a:gd name="connsiteY31" fmla="*/ 1584176 h 4442604"/>
              <a:gd name="connsiteX32" fmla="*/ 3888432 w 3951901"/>
              <a:gd name="connsiteY32" fmla="*/ 1728192 h 4442604"/>
              <a:gd name="connsiteX33" fmla="*/ 3744416 w 3951901"/>
              <a:gd name="connsiteY33" fmla="*/ 1800200 h 4442604"/>
              <a:gd name="connsiteX34" fmla="*/ 3874264 w 3951901"/>
              <a:gd name="connsiteY34" fmla="*/ 2018581 h 4442604"/>
              <a:gd name="connsiteX35" fmla="*/ 3865637 w 3951901"/>
              <a:gd name="connsiteY35" fmla="*/ 2303253 h 4442604"/>
              <a:gd name="connsiteX36" fmla="*/ 3822505 w 3951901"/>
              <a:gd name="connsiteY36" fmla="*/ 2389517 h 4442604"/>
              <a:gd name="connsiteX37" fmla="*/ 3951901 w 3951901"/>
              <a:gd name="connsiteY37" fmla="*/ 2976113 h 4442604"/>
              <a:gd name="connsiteX38" fmla="*/ 3649977 w 3951901"/>
              <a:gd name="connsiteY38" fmla="*/ 3114136 h 4442604"/>
              <a:gd name="connsiteX39" fmla="*/ 3537833 w 3951901"/>
              <a:gd name="connsiteY39" fmla="*/ 3416061 h 4442604"/>
              <a:gd name="connsiteX40" fmla="*/ 3063381 w 3951901"/>
              <a:gd name="connsiteY40" fmla="*/ 3519578 h 4442604"/>
              <a:gd name="connsiteX41" fmla="*/ 2683818 w 3951901"/>
              <a:gd name="connsiteY41" fmla="*/ 3571336 h 4442604"/>
              <a:gd name="connsiteX42" fmla="*/ 2563048 w 3951901"/>
              <a:gd name="connsiteY42" fmla="*/ 3441940 h 4442604"/>
              <a:gd name="connsiteX43" fmla="*/ 1907441 w 3951901"/>
              <a:gd name="connsiteY43" fmla="*/ 3631721 h 4442604"/>
              <a:gd name="connsiteX44" fmla="*/ 1778045 w 3951901"/>
              <a:gd name="connsiteY44" fmla="*/ 3907766 h 4442604"/>
              <a:gd name="connsiteX45" fmla="*/ 1760792 w 3951901"/>
              <a:gd name="connsiteY45" fmla="*/ 4235570 h 4442604"/>
              <a:gd name="connsiteX46" fmla="*/ 1829803 w 3951901"/>
              <a:gd name="connsiteY46" fmla="*/ 4330461 h 4442604"/>
              <a:gd name="connsiteX47" fmla="*/ 1579637 w 3951901"/>
              <a:gd name="connsiteY47" fmla="*/ 4442604 h 4442604"/>
              <a:gd name="connsiteX48" fmla="*/ 1432988 w 3951901"/>
              <a:gd name="connsiteY48" fmla="*/ 4123427 h 4442604"/>
              <a:gd name="connsiteX49" fmla="*/ 1381230 w 3951901"/>
              <a:gd name="connsiteY49" fmla="*/ 3994030 h 4442604"/>
              <a:gd name="connsiteX50" fmla="*/ 1441614 w 3951901"/>
              <a:gd name="connsiteY50" fmla="*/ 3657600 h 4442604"/>
              <a:gd name="connsiteX51" fmla="*/ 1493373 w 3951901"/>
              <a:gd name="connsiteY51" fmla="*/ 2717321 h 4442604"/>
              <a:gd name="connsiteX52" fmla="*/ 1536505 w 3951901"/>
              <a:gd name="connsiteY52" fmla="*/ 2648310 h 4442604"/>
              <a:gd name="connsiteX53" fmla="*/ 1458867 w 3951901"/>
              <a:gd name="connsiteY53" fmla="*/ 2053087 h 4442604"/>
              <a:gd name="connsiteX54" fmla="*/ 1156943 w 3951901"/>
              <a:gd name="connsiteY54" fmla="*/ 1690778 h 4442604"/>
              <a:gd name="connsiteX55" fmla="*/ 1018920 w 3951901"/>
              <a:gd name="connsiteY55" fmla="*/ 1535502 h 4442604"/>
              <a:gd name="connsiteX56" fmla="*/ 742875 w 3951901"/>
              <a:gd name="connsiteY56" fmla="*/ 1250830 h 4442604"/>
              <a:gd name="connsiteX57" fmla="*/ 544467 w 3951901"/>
              <a:gd name="connsiteY57" fmla="*/ 1104181 h 4442604"/>
              <a:gd name="connsiteX58" fmla="*/ 288032 w 3951901"/>
              <a:gd name="connsiteY58" fmla="*/ 957482 h 4442604"/>
              <a:gd name="connsiteX59" fmla="*/ 0 w 3951901"/>
              <a:gd name="connsiteY59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09206 w 3951901"/>
              <a:gd name="connsiteY31" fmla="*/ 1490042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42875 w 3951901"/>
              <a:gd name="connsiteY57" fmla="*/ 1250830 h 4442604"/>
              <a:gd name="connsiteX58" fmla="*/ 544467 w 3951901"/>
              <a:gd name="connsiteY58" fmla="*/ 1104181 h 4442604"/>
              <a:gd name="connsiteX59" fmla="*/ 288032 w 3951901"/>
              <a:gd name="connsiteY59" fmla="*/ 957482 h 4442604"/>
              <a:gd name="connsiteX60" fmla="*/ 0 w 3951901"/>
              <a:gd name="connsiteY60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42875 w 3951901"/>
              <a:gd name="connsiteY57" fmla="*/ 1250830 h 4442604"/>
              <a:gd name="connsiteX58" fmla="*/ 544467 w 3951901"/>
              <a:gd name="connsiteY58" fmla="*/ 1104181 h 4442604"/>
              <a:gd name="connsiteX59" fmla="*/ 288032 w 3951901"/>
              <a:gd name="connsiteY59" fmla="*/ 957482 h 4442604"/>
              <a:gd name="connsiteX60" fmla="*/ 0 w 3951901"/>
              <a:gd name="connsiteY60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44467 w 3951901"/>
              <a:gd name="connsiteY58" fmla="*/ 1104181 h 4442604"/>
              <a:gd name="connsiteX59" fmla="*/ 288032 w 3951901"/>
              <a:gd name="connsiteY59" fmla="*/ 957482 h 4442604"/>
              <a:gd name="connsiteX60" fmla="*/ 0 w 3951901"/>
              <a:gd name="connsiteY60" fmla="*/ 813466 h 4442604"/>
              <a:gd name="connsiteX0" fmla="*/ 0 w 3951901"/>
              <a:gd name="connsiteY0" fmla="*/ 813466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04056 w 3951901"/>
              <a:gd name="connsiteY58" fmla="*/ 1152128 h 4442604"/>
              <a:gd name="connsiteX59" fmla="*/ 288032 w 3951901"/>
              <a:gd name="connsiteY59" fmla="*/ 957482 h 4442604"/>
              <a:gd name="connsiteX60" fmla="*/ 0 w 3951901"/>
              <a:gd name="connsiteY60" fmla="*/ 813466 h 4442604"/>
              <a:gd name="connsiteX0" fmla="*/ 0 w 3951901"/>
              <a:gd name="connsiteY0" fmla="*/ 792088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10958 w 3951901"/>
              <a:gd name="connsiteY8" fmla="*/ 163902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04056 w 3951901"/>
              <a:gd name="connsiteY58" fmla="*/ 1152128 h 4442604"/>
              <a:gd name="connsiteX59" fmla="*/ 288032 w 3951901"/>
              <a:gd name="connsiteY59" fmla="*/ 957482 h 4442604"/>
              <a:gd name="connsiteX60" fmla="*/ 0 w 3951901"/>
              <a:gd name="connsiteY60" fmla="*/ 792088 h 4442604"/>
              <a:gd name="connsiteX0" fmla="*/ 0 w 3951901"/>
              <a:gd name="connsiteY0" fmla="*/ 792088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079969 w 3951901"/>
              <a:gd name="connsiteY7" fmla="*/ 103517 h 4442604"/>
              <a:gd name="connsiteX8" fmla="*/ 2007280 w 3951901"/>
              <a:gd name="connsiteY8" fmla="*/ 259269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04056 w 3951901"/>
              <a:gd name="connsiteY58" fmla="*/ 1152128 h 4442604"/>
              <a:gd name="connsiteX59" fmla="*/ 288032 w 3951901"/>
              <a:gd name="connsiteY59" fmla="*/ 957482 h 4442604"/>
              <a:gd name="connsiteX60" fmla="*/ 0 w 3951901"/>
              <a:gd name="connsiteY60" fmla="*/ 792088 h 4442604"/>
              <a:gd name="connsiteX0" fmla="*/ 0 w 3951901"/>
              <a:gd name="connsiteY0" fmla="*/ 792088 h 4442604"/>
              <a:gd name="connsiteX1" fmla="*/ 288032 w 3951901"/>
              <a:gd name="connsiteY1" fmla="*/ 669450 h 4442604"/>
              <a:gd name="connsiteX2" fmla="*/ 648072 w 3951901"/>
              <a:gd name="connsiteY2" fmla="*/ 597442 h 4442604"/>
              <a:gd name="connsiteX3" fmla="*/ 936104 w 3951901"/>
              <a:gd name="connsiteY3" fmla="*/ 525434 h 4442604"/>
              <a:gd name="connsiteX4" fmla="*/ 1296144 w 3951901"/>
              <a:gd name="connsiteY4" fmla="*/ 381418 h 4442604"/>
              <a:gd name="connsiteX5" fmla="*/ 1614143 w 3951901"/>
              <a:gd name="connsiteY5" fmla="*/ 189781 h 4442604"/>
              <a:gd name="connsiteX6" fmla="*/ 2028211 w 3951901"/>
              <a:gd name="connsiteY6" fmla="*/ 0 h 4442604"/>
              <a:gd name="connsiteX7" fmla="*/ 2130458 w 3951901"/>
              <a:gd name="connsiteY7" fmla="*/ 182054 h 4442604"/>
              <a:gd name="connsiteX8" fmla="*/ 2007280 w 3951901"/>
              <a:gd name="connsiteY8" fmla="*/ 259269 h 4442604"/>
              <a:gd name="connsiteX9" fmla="*/ 2097222 w 3951901"/>
              <a:gd name="connsiteY9" fmla="*/ 319178 h 4442604"/>
              <a:gd name="connsiteX10" fmla="*/ 2209365 w 3951901"/>
              <a:gd name="connsiteY10" fmla="*/ 345057 h 4442604"/>
              <a:gd name="connsiteX11" fmla="*/ 2226618 w 3951901"/>
              <a:gd name="connsiteY11" fmla="*/ 405442 h 4442604"/>
              <a:gd name="connsiteX12" fmla="*/ 2450905 w 3951901"/>
              <a:gd name="connsiteY12" fmla="*/ 345057 h 4442604"/>
              <a:gd name="connsiteX13" fmla="*/ 2545796 w 3951901"/>
              <a:gd name="connsiteY13" fmla="*/ 534838 h 4442604"/>
              <a:gd name="connsiteX14" fmla="*/ 2588928 w 3951901"/>
              <a:gd name="connsiteY14" fmla="*/ 586596 h 4442604"/>
              <a:gd name="connsiteX15" fmla="*/ 2588928 w 3951901"/>
              <a:gd name="connsiteY15" fmla="*/ 655608 h 4442604"/>
              <a:gd name="connsiteX16" fmla="*/ 2545796 w 3951901"/>
              <a:gd name="connsiteY16" fmla="*/ 715993 h 4442604"/>
              <a:gd name="connsiteX17" fmla="*/ 2614807 w 3951901"/>
              <a:gd name="connsiteY17" fmla="*/ 854015 h 4442604"/>
              <a:gd name="connsiteX18" fmla="*/ 2770082 w 3951901"/>
              <a:gd name="connsiteY18" fmla="*/ 836762 h 4442604"/>
              <a:gd name="connsiteX19" fmla="*/ 2787335 w 3951901"/>
              <a:gd name="connsiteY19" fmla="*/ 923027 h 4442604"/>
              <a:gd name="connsiteX20" fmla="*/ 2701071 w 3951901"/>
              <a:gd name="connsiteY20" fmla="*/ 923027 h 4442604"/>
              <a:gd name="connsiteX21" fmla="*/ 2683818 w 3951901"/>
              <a:gd name="connsiteY21" fmla="*/ 983412 h 4442604"/>
              <a:gd name="connsiteX22" fmla="*/ 2761456 w 3951901"/>
              <a:gd name="connsiteY22" fmla="*/ 1017917 h 4442604"/>
              <a:gd name="connsiteX23" fmla="*/ 2839094 w 3951901"/>
              <a:gd name="connsiteY23" fmla="*/ 1000664 h 4442604"/>
              <a:gd name="connsiteX24" fmla="*/ 3106513 w 3951901"/>
              <a:gd name="connsiteY24" fmla="*/ 1086928 h 4442604"/>
              <a:gd name="connsiteX25" fmla="*/ 3330799 w 3951901"/>
              <a:gd name="connsiteY25" fmla="*/ 1078302 h 4442604"/>
              <a:gd name="connsiteX26" fmla="*/ 3529207 w 3951901"/>
              <a:gd name="connsiteY26" fmla="*/ 1112808 h 4442604"/>
              <a:gd name="connsiteX27" fmla="*/ 3589592 w 3951901"/>
              <a:gd name="connsiteY27" fmla="*/ 1095555 h 4442604"/>
              <a:gd name="connsiteX28" fmla="*/ 3641350 w 3951901"/>
              <a:gd name="connsiteY28" fmla="*/ 1130061 h 4442604"/>
              <a:gd name="connsiteX29" fmla="*/ 3684482 w 3951901"/>
              <a:gd name="connsiteY29" fmla="*/ 1388853 h 4442604"/>
              <a:gd name="connsiteX30" fmla="*/ 3805252 w 3951901"/>
              <a:gd name="connsiteY30" fmla="*/ 1406106 h 4442604"/>
              <a:gd name="connsiteX31" fmla="*/ 3888432 w 3951901"/>
              <a:gd name="connsiteY31" fmla="*/ 1584176 h 4442604"/>
              <a:gd name="connsiteX32" fmla="*/ 3816424 w 3951901"/>
              <a:gd name="connsiteY32" fmla="*/ 1584176 h 4442604"/>
              <a:gd name="connsiteX33" fmla="*/ 3888432 w 3951901"/>
              <a:gd name="connsiteY33" fmla="*/ 1728192 h 4442604"/>
              <a:gd name="connsiteX34" fmla="*/ 3744416 w 3951901"/>
              <a:gd name="connsiteY34" fmla="*/ 1800200 h 4442604"/>
              <a:gd name="connsiteX35" fmla="*/ 3874264 w 3951901"/>
              <a:gd name="connsiteY35" fmla="*/ 2018581 h 4442604"/>
              <a:gd name="connsiteX36" fmla="*/ 3865637 w 3951901"/>
              <a:gd name="connsiteY36" fmla="*/ 2303253 h 4442604"/>
              <a:gd name="connsiteX37" fmla="*/ 3822505 w 3951901"/>
              <a:gd name="connsiteY37" fmla="*/ 2389517 h 4442604"/>
              <a:gd name="connsiteX38" fmla="*/ 3951901 w 3951901"/>
              <a:gd name="connsiteY38" fmla="*/ 2976113 h 4442604"/>
              <a:gd name="connsiteX39" fmla="*/ 3649977 w 3951901"/>
              <a:gd name="connsiteY39" fmla="*/ 3114136 h 4442604"/>
              <a:gd name="connsiteX40" fmla="*/ 3537833 w 3951901"/>
              <a:gd name="connsiteY40" fmla="*/ 3416061 h 4442604"/>
              <a:gd name="connsiteX41" fmla="*/ 3063381 w 3951901"/>
              <a:gd name="connsiteY41" fmla="*/ 3519578 h 4442604"/>
              <a:gd name="connsiteX42" fmla="*/ 2683818 w 3951901"/>
              <a:gd name="connsiteY42" fmla="*/ 3571336 h 4442604"/>
              <a:gd name="connsiteX43" fmla="*/ 2563048 w 3951901"/>
              <a:gd name="connsiteY43" fmla="*/ 3441940 h 4442604"/>
              <a:gd name="connsiteX44" fmla="*/ 1907441 w 3951901"/>
              <a:gd name="connsiteY44" fmla="*/ 3631721 h 4442604"/>
              <a:gd name="connsiteX45" fmla="*/ 1778045 w 3951901"/>
              <a:gd name="connsiteY45" fmla="*/ 3907766 h 4442604"/>
              <a:gd name="connsiteX46" fmla="*/ 1760792 w 3951901"/>
              <a:gd name="connsiteY46" fmla="*/ 4235570 h 4442604"/>
              <a:gd name="connsiteX47" fmla="*/ 1829803 w 3951901"/>
              <a:gd name="connsiteY47" fmla="*/ 4330461 h 4442604"/>
              <a:gd name="connsiteX48" fmla="*/ 1579637 w 3951901"/>
              <a:gd name="connsiteY48" fmla="*/ 4442604 h 4442604"/>
              <a:gd name="connsiteX49" fmla="*/ 1432988 w 3951901"/>
              <a:gd name="connsiteY49" fmla="*/ 4123427 h 4442604"/>
              <a:gd name="connsiteX50" fmla="*/ 1381230 w 3951901"/>
              <a:gd name="connsiteY50" fmla="*/ 3994030 h 4442604"/>
              <a:gd name="connsiteX51" fmla="*/ 1441614 w 3951901"/>
              <a:gd name="connsiteY51" fmla="*/ 3657600 h 4442604"/>
              <a:gd name="connsiteX52" fmla="*/ 1493373 w 3951901"/>
              <a:gd name="connsiteY52" fmla="*/ 2717321 h 4442604"/>
              <a:gd name="connsiteX53" fmla="*/ 1536505 w 3951901"/>
              <a:gd name="connsiteY53" fmla="*/ 2648310 h 4442604"/>
              <a:gd name="connsiteX54" fmla="*/ 1458867 w 3951901"/>
              <a:gd name="connsiteY54" fmla="*/ 2053087 h 4442604"/>
              <a:gd name="connsiteX55" fmla="*/ 1156943 w 3951901"/>
              <a:gd name="connsiteY55" fmla="*/ 1690778 h 4442604"/>
              <a:gd name="connsiteX56" fmla="*/ 1018920 w 3951901"/>
              <a:gd name="connsiteY56" fmla="*/ 1535502 h 4442604"/>
              <a:gd name="connsiteX57" fmla="*/ 720080 w 3951901"/>
              <a:gd name="connsiteY57" fmla="*/ 1296144 h 4442604"/>
              <a:gd name="connsiteX58" fmla="*/ 504056 w 3951901"/>
              <a:gd name="connsiteY58" fmla="*/ 1152128 h 4442604"/>
              <a:gd name="connsiteX59" fmla="*/ 288032 w 3951901"/>
              <a:gd name="connsiteY59" fmla="*/ 957482 h 4442604"/>
              <a:gd name="connsiteX60" fmla="*/ 0 w 3951901"/>
              <a:gd name="connsiteY60" fmla="*/ 792088 h 4442604"/>
              <a:gd name="connsiteX0" fmla="*/ 0 w 3951901"/>
              <a:gd name="connsiteY0" fmla="*/ 610034 h 4260550"/>
              <a:gd name="connsiteX1" fmla="*/ 288032 w 3951901"/>
              <a:gd name="connsiteY1" fmla="*/ 487396 h 4260550"/>
              <a:gd name="connsiteX2" fmla="*/ 648072 w 3951901"/>
              <a:gd name="connsiteY2" fmla="*/ 415388 h 4260550"/>
              <a:gd name="connsiteX3" fmla="*/ 936104 w 3951901"/>
              <a:gd name="connsiteY3" fmla="*/ 343380 h 4260550"/>
              <a:gd name="connsiteX4" fmla="*/ 1296144 w 3951901"/>
              <a:gd name="connsiteY4" fmla="*/ 199364 h 4260550"/>
              <a:gd name="connsiteX5" fmla="*/ 1614143 w 3951901"/>
              <a:gd name="connsiteY5" fmla="*/ 7727 h 4260550"/>
              <a:gd name="connsiteX6" fmla="*/ 1927235 w 3951901"/>
              <a:gd name="connsiteY6" fmla="*/ 14290 h 4260550"/>
              <a:gd name="connsiteX7" fmla="*/ 2130458 w 3951901"/>
              <a:gd name="connsiteY7" fmla="*/ 0 h 4260550"/>
              <a:gd name="connsiteX8" fmla="*/ 2007280 w 3951901"/>
              <a:gd name="connsiteY8" fmla="*/ 77215 h 4260550"/>
              <a:gd name="connsiteX9" fmla="*/ 2097222 w 3951901"/>
              <a:gd name="connsiteY9" fmla="*/ 137124 h 4260550"/>
              <a:gd name="connsiteX10" fmla="*/ 2209365 w 3951901"/>
              <a:gd name="connsiteY10" fmla="*/ 163003 h 4260550"/>
              <a:gd name="connsiteX11" fmla="*/ 2226618 w 3951901"/>
              <a:gd name="connsiteY11" fmla="*/ 223388 h 4260550"/>
              <a:gd name="connsiteX12" fmla="*/ 2450905 w 3951901"/>
              <a:gd name="connsiteY12" fmla="*/ 163003 h 4260550"/>
              <a:gd name="connsiteX13" fmla="*/ 2545796 w 3951901"/>
              <a:gd name="connsiteY13" fmla="*/ 352784 h 4260550"/>
              <a:gd name="connsiteX14" fmla="*/ 2588928 w 3951901"/>
              <a:gd name="connsiteY14" fmla="*/ 404542 h 4260550"/>
              <a:gd name="connsiteX15" fmla="*/ 2588928 w 3951901"/>
              <a:gd name="connsiteY15" fmla="*/ 473554 h 4260550"/>
              <a:gd name="connsiteX16" fmla="*/ 2545796 w 3951901"/>
              <a:gd name="connsiteY16" fmla="*/ 533939 h 4260550"/>
              <a:gd name="connsiteX17" fmla="*/ 2614807 w 3951901"/>
              <a:gd name="connsiteY17" fmla="*/ 671961 h 4260550"/>
              <a:gd name="connsiteX18" fmla="*/ 2770082 w 3951901"/>
              <a:gd name="connsiteY18" fmla="*/ 654708 h 4260550"/>
              <a:gd name="connsiteX19" fmla="*/ 2787335 w 3951901"/>
              <a:gd name="connsiteY19" fmla="*/ 740973 h 4260550"/>
              <a:gd name="connsiteX20" fmla="*/ 2701071 w 3951901"/>
              <a:gd name="connsiteY20" fmla="*/ 740973 h 4260550"/>
              <a:gd name="connsiteX21" fmla="*/ 2683818 w 3951901"/>
              <a:gd name="connsiteY21" fmla="*/ 801358 h 4260550"/>
              <a:gd name="connsiteX22" fmla="*/ 2761456 w 3951901"/>
              <a:gd name="connsiteY22" fmla="*/ 835863 h 4260550"/>
              <a:gd name="connsiteX23" fmla="*/ 2839094 w 3951901"/>
              <a:gd name="connsiteY23" fmla="*/ 818610 h 4260550"/>
              <a:gd name="connsiteX24" fmla="*/ 3106513 w 3951901"/>
              <a:gd name="connsiteY24" fmla="*/ 904874 h 4260550"/>
              <a:gd name="connsiteX25" fmla="*/ 3330799 w 3951901"/>
              <a:gd name="connsiteY25" fmla="*/ 896248 h 4260550"/>
              <a:gd name="connsiteX26" fmla="*/ 3529207 w 3951901"/>
              <a:gd name="connsiteY26" fmla="*/ 930754 h 4260550"/>
              <a:gd name="connsiteX27" fmla="*/ 3589592 w 3951901"/>
              <a:gd name="connsiteY27" fmla="*/ 913501 h 4260550"/>
              <a:gd name="connsiteX28" fmla="*/ 3641350 w 3951901"/>
              <a:gd name="connsiteY28" fmla="*/ 948007 h 4260550"/>
              <a:gd name="connsiteX29" fmla="*/ 3684482 w 3951901"/>
              <a:gd name="connsiteY29" fmla="*/ 1206799 h 4260550"/>
              <a:gd name="connsiteX30" fmla="*/ 3805252 w 3951901"/>
              <a:gd name="connsiteY30" fmla="*/ 1224052 h 4260550"/>
              <a:gd name="connsiteX31" fmla="*/ 3888432 w 3951901"/>
              <a:gd name="connsiteY31" fmla="*/ 1402122 h 4260550"/>
              <a:gd name="connsiteX32" fmla="*/ 3816424 w 3951901"/>
              <a:gd name="connsiteY32" fmla="*/ 1402122 h 4260550"/>
              <a:gd name="connsiteX33" fmla="*/ 3888432 w 3951901"/>
              <a:gd name="connsiteY33" fmla="*/ 1546138 h 4260550"/>
              <a:gd name="connsiteX34" fmla="*/ 3744416 w 3951901"/>
              <a:gd name="connsiteY34" fmla="*/ 1618146 h 4260550"/>
              <a:gd name="connsiteX35" fmla="*/ 3874264 w 3951901"/>
              <a:gd name="connsiteY35" fmla="*/ 1836527 h 4260550"/>
              <a:gd name="connsiteX36" fmla="*/ 3865637 w 3951901"/>
              <a:gd name="connsiteY36" fmla="*/ 2121199 h 4260550"/>
              <a:gd name="connsiteX37" fmla="*/ 3822505 w 3951901"/>
              <a:gd name="connsiteY37" fmla="*/ 2207463 h 4260550"/>
              <a:gd name="connsiteX38" fmla="*/ 3951901 w 3951901"/>
              <a:gd name="connsiteY38" fmla="*/ 2794059 h 4260550"/>
              <a:gd name="connsiteX39" fmla="*/ 3649977 w 3951901"/>
              <a:gd name="connsiteY39" fmla="*/ 2932082 h 4260550"/>
              <a:gd name="connsiteX40" fmla="*/ 3537833 w 3951901"/>
              <a:gd name="connsiteY40" fmla="*/ 3234007 h 4260550"/>
              <a:gd name="connsiteX41" fmla="*/ 3063381 w 3951901"/>
              <a:gd name="connsiteY41" fmla="*/ 3337524 h 4260550"/>
              <a:gd name="connsiteX42" fmla="*/ 2683818 w 3951901"/>
              <a:gd name="connsiteY42" fmla="*/ 3389282 h 4260550"/>
              <a:gd name="connsiteX43" fmla="*/ 2563048 w 3951901"/>
              <a:gd name="connsiteY43" fmla="*/ 3259886 h 4260550"/>
              <a:gd name="connsiteX44" fmla="*/ 1907441 w 3951901"/>
              <a:gd name="connsiteY44" fmla="*/ 3449667 h 4260550"/>
              <a:gd name="connsiteX45" fmla="*/ 1778045 w 3951901"/>
              <a:gd name="connsiteY45" fmla="*/ 3725712 h 4260550"/>
              <a:gd name="connsiteX46" fmla="*/ 1760792 w 3951901"/>
              <a:gd name="connsiteY46" fmla="*/ 4053516 h 4260550"/>
              <a:gd name="connsiteX47" fmla="*/ 1829803 w 3951901"/>
              <a:gd name="connsiteY47" fmla="*/ 4148407 h 4260550"/>
              <a:gd name="connsiteX48" fmla="*/ 1579637 w 3951901"/>
              <a:gd name="connsiteY48" fmla="*/ 4260550 h 4260550"/>
              <a:gd name="connsiteX49" fmla="*/ 1432988 w 3951901"/>
              <a:gd name="connsiteY49" fmla="*/ 3941373 h 4260550"/>
              <a:gd name="connsiteX50" fmla="*/ 1381230 w 3951901"/>
              <a:gd name="connsiteY50" fmla="*/ 3811976 h 4260550"/>
              <a:gd name="connsiteX51" fmla="*/ 1441614 w 3951901"/>
              <a:gd name="connsiteY51" fmla="*/ 3475546 h 4260550"/>
              <a:gd name="connsiteX52" fmla="*/ 1493373 w 3951901"/>
              <a:gd name="connsiteY52" fmla="*/ 2535267 h 4260550"/>
              <a:gd name="connsiteX53" fmla="*/ 1536505 w 3951901"/>
              <a:gd name="connsiteY53" fmla="*/ 2466256 h 4260550"/>
              <a:gd name="connsiteX54" fmla="*/ 1458867 w 3951901"/>
              <a:gd name="connsiteY54" fmla="*/ 1871033 h 4260550"/>
              <a:gd name="connsiteX55" fmla="*/ 1156943 w 3951901"/>
              <a:gd name="connsiteY55" fmla="*/ 1508724 h 4260550"/>
              <a:gd name="connsiteX56" fmla="*/ 1018920 w 3951901"/>
              <a:gd name="connsiteY56" fmla="*/ 1353448 h 4260550"/>
              <a:gd name="connsiteX57" fmla="*/ 720080 w 3951901"/>
              <a:gd name="connsiteY57" fmla="*/ 1114090 h 4260550"/>
              <a:gd name="connsiteX58" fmla="*/ 504056 w 3951901"/>
              <a:gd name="connsiteY58" fmla="*/ 970074 h 4260550"/>
              <a:gd name="connsiteX59" fmla="*/ 288032 w 3951901"/>
              <a:gd name="connsiteY59" fmla="*/ 775428 h 4260550"/>
              <a:gd name="connsiteX60" fmla="*/ 0 w 3951901"/>
              <a:gd name="connsiteY60" fmla="*/ 610034 h 4260550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26618 w 3951901"/>
              <a:gd name="connsiteY11" fmla="*/ 310075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45796 w 3951901"/>
              <a:gd name="connsiteY16" fmla="*/ 620626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701071 w 3951901"/>
              <a:gd name="connsiteY20" fmla="*/ 827660 h 4347237"/>
              <a:gd name="connsiteX21" fmla="*/ 2683818 w 3951901"/>
              <a:gd name="connsiteY21" fmla="*/ 888045 h 4347237"/>
              <a:gd name="connsiteX22" fmla="*/ 2761456 w 3951901"/>
              <a:gd name="connsiteY22" fmla="*/ 922550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45796 w 3951901"/>
              <a:gd name="connsiteY16" fmla="*/ 620626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701071 w 3951901"/>
              <a:gd name="connsiteY20" fmla="*/ 827660 h 4347237"/>
              <a:gd name="connsiteX21" fmla="*/ 2683818 w 3951901"/>
              <a:gd name="connsiteY21" fmla="*/ 888045 h 4347237"/>
              <a:gd name="connsiteX22" fmla="*/ 2761456 w 3951901"/>
              <a:gd name="connsiteY22" fmla="*/ 922550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701071 w 3951901"/>
              <a:gd name="connsiteY20" fmla="*/ 827660 h 4347237"/>
              <a:gd name="connsiteX21" fmla="*/ 2683818 w 3951901"/>
              <a:gd name="connsiteY21" fmla="*/ 888045 h 4347237"/>
              <a:gd name="connsiteX22" fmla="*/ 2761456 w 3951901"/>
              <a:gd name="connsiteY22" fmla="*/ 922550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701071 w 3951901"/>
              <a:gd name="connsiteY20" fmla="*/ 827660 h 4347237"/>
              <a:gd name="connsiteX21" fmla="*/ 2683818 w 3951901"/>
              <a:gd name="connsiteY21" fmla="*/ 888045 h 4347237"/>
              <a:gd name="connsiteX22" fmla="*/ 2772676 w 3951901"/>
              <a:gd name="connsiteY22" fmla="*/ 973038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888045 h 4347237"/>
              <a:gd name="connsiteX22" fmla="*/ 2772676 w 3951901"/>
              <a:gd name="connsiteY22" fmla="*/ 973038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39094 w 3951901"/>
              <a:gd name="connsiteY23" fmla="*/ 905297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991561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982935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529207 w 3951901"/>
              <a:gd name="connsiteY26" fmla="*/ 1017441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511181 w 3951901"/>
              <a:gd name="connsiteY26" fmla="*/ 1024960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589592 w 3951901"/>
              <a:gd name="connsiteY27" fmla="*/ 1000188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05252 w 3951901"/>
              <a:gd name="connsiteY30" fmla="*/ 1310739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41393 w 3951901"/>
              <a:gd name="connsiteY30" fmla="*/ 1265838 h 4347237"/>
              <a:gd name="connsiteX31" fmla="*/ 3888432 w 3951901"/>
              <a:gd name="connsiteY31" fmla="*/ 1488809 h 4347237"/>
              <a:gd name="connsiteX32" fmla="*/ 3816424 w 3951901"/>
              <a:gd name="connsiteY32" fmla="*/ 1488809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41393 w 3951901"/>
              <a:gd name="connsiteY30" fmla="*/ 1265838 h 4347237"/>
              <a:gd name="connsiteX31" fmla="*/ 3888432 w 3951901"/>
              <a:gd name="connsiteY31" fmla="*/ 1488809 h 4347237"/>
              <a:gd name="connsiteX32" fmla="*/ 3749107 w 3951901"/>
              <a:gd name="connsiteY32" fmla="*/ 1511248 h 4347237"/>
              <a:gd name="connsiteX33" fmla="*/ 3888432 w 3951901"/>
              <a:gd name="connsiteY33" fmla="*/ 1632825 h 4347237"/>
              <a:gd name="connsiteX34" fmla="*/ 3744416 w 3951901"/>
              <a:gd name="connsiteY34" fmla="*/ 1704833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41393 w 3951901"/>
              <a:gd name="connsiteY30" fmla="*/ 1265838 h 4347237"/>
              <a:gd name="connsiteX31" fmla="*/ 3888432 w 3951901"/>
              <a:gd name="connsiteY31" fmla="*/ 1488809 h 4347237"/>
              <a:gd name="connsiteX32" fmla="*/ 3749107 w 3951901"/>
              <a:gd name="connsiteY32" fmla="*/ 1511248 h 4347237"/>
              <a:gd name="connsiteX33" fmla="*/ 3888432 w 3951901"/>
              <a:gd name="connsiteY33" fmla="*/ 1632825 h 4347237"/>
              <a:gd name="connsiteX34" fmla="*/ 3778075 w 3951901"/>
              <a:gd name="connsiteY34" fmla="*/ 1671175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  <a:gd name="connsiteX0" fmla="*/ 0 w 3951901"/>
              <a:gd name="connsiteY0" fmla="*/ 696721 h 4347237"/>
              <a:gd name="connsiteX1" fmla="*/ 288032 w 3951901"/>
              <a:gd name="connsiteY1" fmla="*/ 574083 h 4347237"/>
              <a:gd name="connsiteX2" fmla="*/ 648072 w 3951901"/>
              <a:gd name="connsiteY2" fmla="*/ 502075 h 4347237"/>
              <a:gd name="connsiteX3" fmla="*/ 936104 w 3951901"/>
              <a:gd name="connsiteY3" fmla="*/ 430067 h 4347237"/>
              <a:gd name="connsiteX4" fmla="*/ 1296144 w 3951901"/>
              <a:gd name="connsiteY4" fmla="*/ 286051 h 4347237"/>
              <a:gd name="connsiteX5" fmla="*/ 1614143 w 3951901"/>
              <a:gd name="connsiteY5" fmla="*/ 94414 h 4347237"/>
              <a:gd name="connsiteX6" fmla="*/ 2011382 w 3951901"/>
              <a:gd name="connsiteY6" fmla="*/ 0 h 4347237"/>
              <a:gd name="connsiteX7" fmla="*/ 2130458 w 3951901"/>
              <a:gd name="connsiteY7" fmla="*/ 86687 h 4347237"/>
              <a:gd name="connsiteX8" fmla="*/ 2007280 w 3951901"/>
              <a:gd name="connsiteY8" fmla="*/ 163902 h 4347237"/>
              <a:gd name="connsiteX9" fmla="*/ 2097222 w 3951901"/>
              <a:gd name="connsiteY9" fmla="*/ 223811 h 4347237"/>
              <a:gd name="connsiteX10" fmla="*/ 2209365 w 3951901"/>
              <a:gd name="connsiteY10" fmla="*/ 249690 h 4347237"/>
              <a:gd name="connsiteX11" fmla="*/ 2232248 w 3951901"/>
              <a:gd name="connsiteY11" fmla="*/ 336682 h 4347237"/>
              <a:gd name="connsiteX12" fmla="*/ 2450905 w 3951901"/>
              <a:gd name="connsiteY12" fmla="*/ 249690 h 4347237"/>
              <a:gd name="connsiteX13" fmla="*/ 2545796 w 3951901"/>
              <a:gd name="connsiteY13" fmla="*/ 439471 h 4347237"/>
              <a:gd name="connsiteX14" fmla="*/ 2588928 w 3951901"/>
              <a:gd name="connsiteY14" fmla="*/ 491229 h 4347237"/>
              <a:gd name="connsiteX15" fmla="*/ 2588928 w 3951901"/>
              <a:gd name="connsiteY15" fmla="*/ 560241 h 4347237"/>
              <a:gd name="connsiteX16" fmla="*/ 2592288 w 3951901"/>
              <a:gd name="connsiteY16" fmla="*/ 624714 h 4347237"/>
              <a:gd name="connsiteX17" fmla="*/ 2614807 w 3951901"/>
              <a:gd name="connsiteY17" fmla="*/ 758648 h 4347237"/>
              <a:gd name="connsiteX18" fmla="*/ 2770082 w 3951901"/>
              <a:gd name="connsiteY18" fmla="*/ 741395 h 4347237"/>
              <a:gd name="connsiteX19" fmla="*/ 2787335 w 3951901"/>
              <a:gd name="connsiteY19" fmla="*/ 827660 h 4347237"/>
              <a:gd name="connsiteX20" fmla="*/ 2813267 w 3951901"/>
              <a:gd name="connsiteY20" fmla="*/ 889368 h 4347237"/>
              <a:gd name="connsiteX21" fmla="*/ 2683818 w 3951901"/>
              <a:gd name="connsiteY21" fmla="*/ 910484 h 4347237"/>
              <a:gd name="connsiteX22" fmla="*/ 2772676 w 3951901"/>
              <a:gd name="connsiteY22" fmla="*/ 973038 h 4347237"/>
              <a:gd name="connsiteX23" fmla="*/ 2850313 w 3951901"/>
              <a:gd name="connsiteY23" fmla="*/ 961395 h 4347237"/>
              <a:gd name="connsiteX24" fmla="*/ 3106513 w 3951901"/>
              <a:gd name="connsiteY24" fmla="*/ 1019610 h 4347237"/>
              <a:gd name="connsiteX25" fmla="*/ 3330799 w 3951901"/>
              <a:gd name="connsiteY25" fmla="*/ 1010984 h 4347237"/>
              <a:gd name="connsiteX26" fmla="*/ 3487546 w 3951901"/>
              <a:gd name="connsiteY26" fmla="*/ 1060528 h 4347237"/>
              <a:gd name="connsiteX27" fmla="*/ 3606422 w 3951901"/>
              <a:gd name="connsiteY27" fmla="*/ 1033847 h 4347237"/>
              <a:gd name="connsiteX28" fmla="*/ 3641350 w 3951901"/>
              <a:gd name="connsiteY28" fmla="*/ 1034694 h 4347237"/>
              <a:gd name="connsiteX29" fmla="*/ 3684482 w 3951901"/>
              <a:gd name="connsiteY29" fmla="*/ 1293486 h 4347237"/>
              <a:gd name="connsiteX30" fmla="*/ 3841393 w 3951901"/>
              <a:gd name="connsiteY30" fmla="*/ 1265838 h 4347237"/>
              <a:gd name="connsiteX31" fmla="*/ 3888432 w 3951901"/>
              <a:gd name="connsiteY31" fmla="*/ 1488809 h 4347237"/>
              <a:gd name="connsiteX32" fmla="*/ 3749107 w 3951901"/>
              <a:gd name="connsiteY32" fmla="*/ 1511248 h 4347237"/>
              <a:gd name="connsiteX33" fmla="*/ 3880614 w 3951901"/>
              <a:gd name="connsiteY33" fmla="*/ 1670140 h 4347237"/>
              <a:gd name="connsiteX34" fmla="*/ 3778075 w 3951901"/>
              <a:gd name="connsiteY34" fmla="*/ 1671175 h 4347237"/>
              <a:gd name="connsiteX35" fmla="*/ 3874264 w 3951901"/>
              <a:gd name="connsiteY35" fmla="*/ 1923214 h 4347237"/>
              <a:gd name="connsiteX36" fmla="*/ 3865637 w 3951901"/>
              <a:gd name="connsiteY36" fmla="*/ 2207886 h 4347237"/>
              <a:gd name="connsiteX37" fmla="*/ 3822505 w 3951901"/>
              <a:gd name="connsiteY37" fmla="*/ 2294150 h 4347237"/>
              <a:gd name="connsiteX38" fmla="*/ 3951901 w 3951901"/>
              <a:gd name="connsiteY38" fmla="*/ 2880746 h 4347237"/>
              <a:gd name="connsiteX39" fmla="*/ 3649977 w 3951901"/>
              <a:gd name="connsiteY39" fmla="*/ 3018769 h 4347237"/>
              <a:gd name="connsiteX40" fmla="*/ 3537833 w 3951901"/>
              <a:gd name="connsiteY40" fmla="*/ 3320694 h 4347237"/>
              <a:gd name="connsiteX41" fmla="*/ 3063381 w 3951901"/>
              <a:gd name="connsiteY41" fmla="*/ 3424211 h 4347237"/>
              <a:gd name="connsiteX42" fmla="*/ 2683818 w 3951901"/>
              <a:gd name="connsiteY42" fmla="*/ 3475969 h 4347237"/>
              <a:gd name="connsiteX43" fmla="*/ 2563048 w 3951901"/>
              <a:gd name="connsiteY43" fmla="*/ 3346573 h 4347237"/>
              <a:gd name="connsiteX44" fmla="*/ 1907441 w 3951901"/>
              <a:gd name="connsiteY44" fmla="*/ 3536354 h 4347237"/>
              <a:gd name="connsiteX45" fmla="*/ 1778045 w 3951901"/>
              <a:gd name="connsiteY45" fmla="*/ 3812399 h 4347237"/>
              <a:gd name="connsiteX46" fmla="*/ 1760792 w 3951901"/>
              <a:gd name="connsiteY46" fmla="*/ 4140203 h 4347237"/>
              <a:gd name="connsiteX47" fmla="*/ 1829803 w 3951901"/>
              <a:gd name="connsiteY47" fmla="*/ 4235094 h 4347237"/>
              <a:gd name="connsiteX48" fmla="*/ 1579637 w 3951901"/>
              <a:gd name="connsiteY48" fmla="*/ 4347237 h 4347237"/>
              <a:gd name="connsiteX49" fmla="*/ 1432988 w 3951901"/>
              <a:gd name="connsiteY49" fmla="*/ 4028060 h 4347237"/>
              <a:gd name="connsiteX50" fmla="*/ 1381230 w 3951901"/>
              <a:gd name="connsiteY50" fmla="*/ 3898663 h 4347237"/>
              <a:gd name="connsiteX51" fmla="*/ 1441614 w 3951901"/>
              <a:gd name="connsiteY51" fmla="*/ 3562233 h 4347237"/>
              <a:gd name="connsiteX52" fmla="*/ 1493373 w 3951901"/>
              <a:gd name="connsiteY52" fmla="*/ 2621954 h 4347237"/>
              <a:gd name="connsiteX53" fmla="*/ 1536505 w 3951901"/>
              <a:gd name="connsiteY53" fmla="*/ 2552943 h 4347237"/>
              <a:gd name="connsiteX54" fmla="*/ 1458867 w 3951901"/>
              <a:gd name="connsiteY54" fmla="*/ 1957720 h 4347237"/>
              <a:gd name="connsiteX55" fmla="*/ 1156943 w 3951901"/>
              <a:gd name="connsiteY55" fmla="*/ 1595411 h 4347237"/>
              <a:gd name="connsiteX56" fmla="*/ 1018920 w 3951901"/>
              <a:gd name="connsiteY56" fmla="*/ 1440135 h 4347237"/>
              <a:gd name="connsiteX57" fmla="*/ 720080 w 3951901"/>
              <a:gd name="connsiteY57" fmla="*/ 1200777 h 4347237"/>
              <a:gd name="connsiteX58" fmla="*/ 504056 w 3951901"/>
              <a:gd name="connsiteY58" fmla="*/ 1056761 h 4347237"/>
              <a:gd name="connsiteX59" fmla="*/ 288032 w 3951901"/>
              <a:gd name="connsiteY59" fmla="*/ 862115 h 4347237"/>
              <a:gd name="connsiteX60" fmla="*/ 0 w 3951901"/>
              <a:gd name="connsiteY60" fmla="*/ 696721 h 434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951901" h="4347237">
                <a:moveTo>
                  <a:pt x="0" y="696721"/>
                </a:moveTo>
                <a:lnTo>
                  <a:pt x="288032" y="574083"/>
                </a:lnTo>
                <a:lnTo>
                  <a:pt x="648072" y="502075"/>
                </a:lnTo>
                <a:lnTo>
                  <a:pt x="936104" y="430067"/>
                </a:lnTo>
                <a:lnTo>
                  <a:pt x="1296144" y="286051"/>
                </a:lnTo>
                <a:lnTo>
                  <a:pt x="1614143" y="94414"/>
                </a:lnTo>
                <a:lnTo>
                  <a:pt x="2011382" y="0"/>
                </a:lnTo>
                <a:lnTo>
                  <a:pt x="2130458" y="86687"/>
                </a:lnTo>
                <a:lnTo>
                  <a:pt x="2007280" y="163902"/>
                </a:lnTo>
                <a:lnTo>
                  <a:pt x="2097222" y="223811"/>
                </a:lnTo>
                <a:lnTo>
                  <a:pt x="2209365" y="249690"/>
                </a:lnTo>
                <a:lnTo>
                  <a:pt x="2232248" y="336682"/>
                </a:lnTo>
                <a:lnTo>
                  <a:pt x="2450905" y="249690"/>
                </a:lnTo>
                <a:lnTo>
                  <a:pt x="2545796" y="439471"/>
                </a:lnTo>
                <a:lnTo>
                  <a:pt x="2588928" y="491229"/>
                </a:lnTo>
                <a:lnTo>
                  <a:pt x="2588928" y="560241"/>
                </a:lnTo>
                <a:lnTo>
                  <a:pt x="2592288" y="624714"/>
                </a:lnTo>
                <a:lnTo>
                  <a:pt x="2614807" y="758648"/>
                </a:lnTo>
                <a:lnTo>
                  <a:pt x="2770082" y="741395"/>
                </a:lnTo>
                <a:lnTo>
                  <a:pt x="2787335" y="827660"/>
                </a:lnTo>
                <a:lnTo>
                  <a:pt x="2813267" y="889368"/>
                </a:lnTo>
                <a:lnTo>
                  <a:pt x="2683818" y="910484"/>
                </a:lnTo>
                <a:lnTo>
                  <a:pt x="2772676" y="973038"/>
                </a:lnTo>
                <a:lnTo>
                  <a:pt x="2850313" y="961395"/>
                </a:lnTo>
                <a:lnTo>
                  <a:pt x="3106513" y="1019610"/>
                </a:lnTo>
                <a:lnTo>
                  <a:pt x="3330799" y="1010984"/>
                </a:lnTo>
                <a:lnTo>
                  <a:pt x="3487546" y="1060528"/>
                </a:lnTo>
                <a:lnTo>
                  <a:pt x="3606422" y="1033847"/>
                </a:lnTo>
                <a:lnTo>
                  <a:pt x="3641350" y="1034694"/>
                </a:lnTo>
                <a:lnTo>
                  <a:pt x="3684482" y="1293486"/>
                </a:lnTo>
                <a:lnTo>
                  <a:pt x="3841393" y="1265838"/>
                </a:lnTo>
                <a:lnTo>
                  <a:pt x="3888432" y="1488809"/>
                </a:lnTo>
                <a:lnTo>
                  <a:pt x="3749107" y="1511248"/>
                </a:lnTo>
                <a:lnTo>
                  <a:pt x="3880614" y="1670140"/>
                </a:lnTo>
                <a:lnTo>
                  <a:pt x="3778075" y="1671175"/>
                </a:lnTo>
                <a:lnTo>
                  <a:pt x="3874264" y="1923214"/>
                </a:lnTo>
                <a:lnTo>
                  <a:pt x="3865637" y="2207886"/>
                </a:lnTo>
                <a:lnTo>
                  <a:pt x="3822505" y="2294150"/>
                </a:lnTo>
                <a:lnTo>
                  <a:pt x="3951901" y="2880746"/>
                </a:lnTo>
                <a:lnTo>
                  <a:pt x="3649977" y="3018769"/>
                </a:lnTo>
                <a:lnTo>
                  <a:pt x="3537833" y="3320694"/>
                </a:lnTo>
                <a:lnTo>
                  <a:pt x="3063381" y="3424211"/>
                </a:lnTo>
                <a:lnTo>
                  <a:pt x="2683818" y="3475969"/>
                </a:lnTo>
                <a:lnTo>
                  <a:pt x="2563048" y="3346573"/>
                </a:lnTo>
                <a:lnTo>
                  <a:pt x="1907441" y="3536354"/>
                </a:lnTo>
                <a:lnTo>
                  <a:pt x="1778045" y="3812399"/>
                </a:lnTo>
                <a:lnTo>
                  <a:pt x="1760792" y="4140203"/>
                </a:lnTo>
                <a:lnTo>
                  <a:pt x="1829803" y="4235094"/>
                </a:lnTo>
                <a:lnTo>
                  <a:pt x="1579637" y="4347237"/>
                </a:lnTo>
                <a:lnTo>
                  <a:pt x="1432988" y="4028060"/>
                </a:lnTo>
                <a:lnTo>
                  <a:pt x="1381230" y="3898663"/>
                </a:lnTo>
                <a:lnTo>
                  <a:pt x="1441614" y="3562233"/>
                </a:lnTo>
                <a:lnTo>
                  <a:pt x="1493373" y="2621954"/>
                </a:lnTo>
                <a:lnTo>
                  <a:pt x="1536505" y="2552943"/>
                </a:lnTo>
                <a:lnTo>
                  <a:pt x="1458867" y="1957720"/>
                </a:lnTo>
                <a:lnTo>
                  <a:pt x="1156943" y="1595411"/>
                </a:lnTo>
                <a:lnTo>
                  <a:pt x="1018920" y="1440135"/>
                </a:lnTo>
                <a:lnTo>
                  <a:pt x="720080" y="1200777"/>
                </a:lnTo>
                <a:lnTo>
                  <a:pt x="504056" y="1056761"/>
                </a:lnTo>
                <a:lnTo>
                  <a:pt x="288032" y="862115"/>
                </a:lnTo>
                <a:lnTo>
                  <a:pt x="0" y="696721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solidFill>
              <a:srgbClr val="92D050">
                <a:alpha val="56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6718424" y="300459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RPP</a:t>
            </a:r>
            <a:r>
              <a:rPr lang="lv-L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Ziemeļi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4568" y="70370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RPP</a:t>
            </a:r>
            <a:r>
              <a:rPr lang="lv-L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Latgale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8787863">
            <a:off x="6135939" y="575551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RPP</a:t>
            </a:r>
            <a:r>
              <a:rPr lang="lv-L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0232" y="73970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RPP</a:t>
            </a:r>
            <a:r>
              <a:rPr lang="lv-LV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Zemgale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8064" y="4228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RPP</a:t>
            </a:r>
            <a:r>
              <a:rPr lang="lv-LV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Kurzeme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Полилиния 402"/>
          <p:cNvSpPr/>
          <p:nvPr/>
        </p:nvSpPr>
        <p:spPr>
          <a:xfrm>
            <a:off x="7798544" y="3535080"/>
            <a:ext cx="5094917" cy="3339043"/>
          </a:xfrm>
          <a:custGeom>
            <a:avLst/>
            <a:gdLst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295955 w 5037826"/>
              <a:gd name="connsiteY9" fmla="*/ 1138687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285336 w 5037826"/>
              <a:gd name="connsiteY37" fmla="*/ 2372264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33577 w 5037826"/>
              <a:gd name="connsiteY49" fmla="*/ 1500996 h 2691441"/>
              <a:gd name="connsiteX50" fmla="*/ 1794294 w 5037826"/>
              <a:gd name="connsiteY50" fmla="*/ 1388853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285336 w 5037826"/>
              <a:gd name="connsiteY37" fmla="*/ 2372264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33577 w 5037826"/>
              <a:gd name="connsiteY49" fmla="*/ 1500996 h 2691441"/>
              <a:gd name="connsiteX50" fmla="*/ 1794294 w 5037826"/>
              <a:gd name="connsiteY50" fmla="*/ 1388853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285336 w 5037826"/>
              <a:gd name="connsiteY37" fmla="*/ 2372264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94294 w 5037826"/>
              <a:gd name="connsiteY50" fmla="*/ 1388853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285336 w 5037826"/>
              <a:gd name="connsiteY37" fmla="*/ 2372264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9630 w 5037826"/>
              <a:gd name="connsiteY35" fmla="*/ 2691441 h 2691441"/>
              <a:gd name="connsiteX36" fmla="*/ 1397479 w 5037826"/>
              <a:gd name="connsiteY36" fmla="*/ 2389517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397479 w 5037826"/>
              <a:gd name="connsiteY36" fmla="*/ 2389517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55675 w 5037826"/>
              <a:gd name="connsiteY32" fmla="*/ 2329132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52490 w 5037826"/>
              <a:gd name="connsiteY27" fmla="*/ 2441275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61117 w 5037826"/>
              <a:gd name="connsiteY26" fmla="*/ 22083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96914 w 5037826"/>
              <a:gd name="connsiteY26" fmla="*/ 21674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3924 w 5037826"/>
              <a:gd name="connsiteY16" fmla="*/ 1708030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96914 w 5037826"/>
              <a:gd name="connsiteY26" fmla="*/ 21674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7034 w 5037826"/>
              <a:gd name="connsiteY16" fmla="*/ 1663406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96914 w 5037826"/>
              <a:gd name="connsiteY26" fmla="*/ 21674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37826"/>
              <a:gd name="connsiteY0" fmla="*/ 0 h 2691441"/>
              <a:gd name="connsiteX1" fmla="*/ 2372264 w 5037826"/>
              <a:gd name="connsiteY1" fmla="*/ 146649 h 2691441"/>
              <a:gd name="connsiteX2" fmla="*/ 2467155 w 5037826"/>
              <a:gd name="connsiteY2" fmla="*/ 250166 h 2691441"/>
              <a:gd name="connsiteX3" fmla="*/ 3674853 w 5037826"/>
              <a:gd name="connsiteY3" fmla="*/ 508958 h 2691441"/>
              <a:gd name="connsiteX4" fmla="*/ 3847381 w 5037826"/>
              <a:gd name="connsiteY4" fmla="*/ 491706 h 2691441"/>
              <a:gd name="connsiteX5" fmla="*/ 3968151 w 5037826"/>
              <a:gd name="connsiteY5" fmla="*/ 603849 h 2691441"/>
              <a:gd name="connsiteX6" fmla="*/ 3985404 w 5037826"/>
              <a:gd name="connsiteY6" fmla="*/ 767751 h 2691441"/>
              <a:gd name="connsiteX7" fmla="*/ 4045789 w 5037826"/>
              <a:gd name="connsiteY7" fmla="*/ 836762 h 2691441"/>
              <a:gd name="connsiteX8" fmla="*/ 4019909 w 5037826"/>
              <a:gd name="connsiteY8" fmla="*/ 940279 h 2691441"/>
              <a:gd name="connsiteX9" fmla="*/ 4300970 w 5037826"/>
              <a:gd name="connsiteY9" fmla="*/ 1087342 h 2691441"/>
              <a:gd name="connsiteX10" fmla="*/ 4615132 w 5037826"/>
              <a:gd name="connsiteY10" fmla="*/ 1224951 h 2691441"/>
              <a:gd name="connsiteX11" fmla="*/ 4580626 w 5037826"/>
              <a:gd name="connsiteY11" fmla="*/ 1250830 h 2691441"/>
              <a:gd name="connsiteX12" fmla="*/ 4641011 w 5037826"/>
              <a:gd name="connsiteY12" fmla="*/ 1345721 h 2691441"/>
              <a:gd name="connsiteX13" fmla="*/ 4589253 w 5037826"/>
              <a:gd name="connsiteY13" fmla="*/ 1440611 h 2691441"/>
              <a:gd name="connsiteX14" fmla="*/ 4744528 w 5037826"/>
              <a:gd name="connsiteY14" fmla="*/ 1552755 h 2691441"/>
              <a:gd name="connsiteX15" fmla="*/ 4804913 w 5037826"/>
              <a:gd name="connsiteY15" fmla="*/ 1544128 h 2691441"/>
              <a:gd name="connsiteX16" fmla="*/ 4877034 w 5037826"/>
              <a:gd name="connsiteY16" fmla="*/ 1663406 h 2691441"/>
              <a:gd name="connsiteX17" fmla="*/ 5037826 w 5037826"/>
              <a:gd name="connsiteY17" fmla="*/ 1802921 h 2691441"/>
              <a:gd name="connsiteX18" fmla="*/ 4917056 w 5037826"/>
              <a:gd name="connsiteY18" fmla="*/ 1915064 h 2691441"/>
              <a:gd name="connsiteX19" fmla="*/ 4813539 w 5037826"/>
              <a:gd name="connsiteY19" fmla="*/ 1871932 h 2691441"/>
              <a:gd name="connsiteX20" fmla="*/ 4641011 w 5037826"/>
              <a:gd name="connsiteY20" fmla="*/ 2001328 h 2691441"/>
              <a:gd name="connsiteX21" fmla="*/ 4623758 w 5037826"/>
              <a:gd name="connsiteY21" fmla="*/ 2035834 h 2691441"/>
              <a:gd name="connsiteX22" fmla="*/ 4546121 w 5037826"/>
              <a:gd name="connsiteY22" fmla="*/ 2035834 h 2691441"/>
              <a:gd name="connsiteX23" fmla="*/ 4537494 w 5037826"/>
              <a:gd name="connsiteY23" fmla="*/ 2087592 h 2691441"/>
              <a:gd name="connsiteX24" fmla="*/ 4183811 w 5037826"/>
              <a:gd name="connsiteY24" fmla="*/ 2268747 h 2691441"/>
              <a:gd name="connsiteX25" fmla="*/ 4080294 w 5037826"/>
              <a:gd name="connsiteY25" fmla="*/ 2216989 h 2691441"/>
              <a:gd name="connsiteX26" fmla="*/ 3796914 w 5037826"/>
              <a:gd name="connsiteY26" fmla="*/ 2167462 h 2691441"/>
              <a:gd name="connsiteX27" fmla="*/ 3796914 w 5037826"/>
              <a:gd name="connsiteY27" fmla="*/ 2383486 h 2691441"/>
              <a:gd name="connsiteX28" fmla="*/ 3674853 w 5037826"/>
              <a:gd name="connsiteY28" fmla="*/ 2458528 h 2691441"/>
              <a:gd name="connsiteX29" fmla="*/ 3493698 w 5037826"/>
              <a:gd name="connsiteY29" fmla="*/ 2337758 h 2691441"/>
              <a:gd name="connsiteX30" fmla="*/ 3485072 w 5037826"/>
              <a:gd name="connsiteY30" fmla="*/ 2242868 h 2691441"/>
              <a:gd name="connsiteX31" fmla="*/ 3372928 w 5037826"/>
              <a:gd name="connsiteY31" fmla="*/ 2234241 h 2691441"/>
              <a:gd name="connsiteX32" fmla="*/ 3364866 w 5037826"/>
              <a:gd name="connsiteY32" fmla="*/ 2311478 h 2691441"/>
              <a:gd name="connsiteX33" fmla="*/ 3243532 w 5037826"/>
              <a:gd name="connsiteY33" fmla="*/ 2510287 h 2691441"/>
              <a:gd name="connsiteX34" fmla="*/ 3191773 w 5037826"/>
              <a:gd name="connsiteY34" fmla="*/ 2691441 h 2691441"/>
              <a:gd name="connsiteX35" fmla="*/ 3076834 w 5037826"/>
              <a:gd name="connsiteY35" fmla="*/ 2599510 h 2691441"/>
              <a:gd name="connsiteX36" fmla="*/ 1420650 w 5037826"/>
              <a:gd name="connsiteY36" fmla="*/ 2311478 h 2691441"/>
              <a:gd name="connsiteX37" fmla="*/ 1348642 w 5037826"/>
              <a:gd name="connsiteY37" fmla="*/ 2311478 h 2691441"/>
              <a:gd name="connsiteX38" fmla="*/ 1224951 w 5037826"/>
              <a:gd name="connsiteY38" fmla="*/ 2147977 h 2691441"/>
              <a:gd name="connsiteX39" fmla="*/ 1155939 w 5037826"/>
              <a:gd name="connsiteY39" fmla="*/ 1949570 h 2691441"/>
              <a:gd name="connsiteX40" fmla="*/ 1104181 w 5037826"/>
              <a:gd name="connsiteY40" fmla="*/ 1785668 h 2691441"/>
              <a:gd name="connsiteX41" fmla="*/ 431321 w 5037826"/>
              <a:gd name="connsiteY41" fmla="*/ 2182483 h 2691441"/>
              <a:gd name="connsiteX42" fmla="*/ 181155 w 5037826"/>
              <a:gd name="connsiteY42" fmla="*/ 2346385 h 2691441"/>
              <a:gd name="connsiteX43" fmla="*/ 69011 w 5037826"/>
              <a:gd name="connsiteY43" fmla="*/ 2277374 h 2691441"/>
              <a:gd name="connsiteX44" fmla="*/ 0 w 5037826"/>
              <a:gd name="connsiteY44" fmla="*/ 2182483 h 2691441"/>
              <a:gd name="connsiteX45" fmla="*/ 34506 w 5037826"/>
              <a:gd name="connsiteY45" fmla="*/ 1846053 h 2691441"/>
              <a:gd name="connsiteX46" fmla="*/ 155275 w 5037826"/>
              <a:gd name="connsiteY46" fmla="*/ 1570008 h 2691441"/>
              <a:gd name="connsiteX47" fmla="*/ 759124 w 5037826"/>
              <a:gd name="connsiteY47" fmla="*/ 1414732 h 2691441"/>
              <a:gd name="connsiteX48" fmla="*/ 905773 w 5037826"/>
              <a:gd name="connsiteY48" fmla="*/ 1526875 h 2691441"/>
              <a:gd name="connsiteX49" fmla="*/ 1276634 w 5037826"/>
              <a:gd name="connsiteY49" fmla="*/ 1447382 h 2691441"/>
              <a:gd name="connsiteX50" fmla="*/ 1780690 w 5037826"/>
              <a:gd name="connsiteY50" fmla="*/ 1303366 h 2691441"/>
              <a:gd name="connsiteX51" fmla="*/ 1906438 w 5037826"/>
              <a:gd name="connsiteY51" fmla="*/ 1052423 h 2691441"/>
              <a:gd name="connsiteX52" fmla="*/ 2208362 w 5037826"/>
              <a:gd name="connsiteY52" fmla="*/ 905774 h 2691441"/>
              <a:gd name="connsiteX53" fmla="*/ 2061713 w 5037826"/>
              <a:gd name="connsiteY53" fmla="*/ 293298 h 2691441"/>
              <a:gd name="connsiteX54" fmla="*/ 2104845 w 5037826"/>
              <a:gd name="connsiteY54" fmla="*/ 241540 h 2691441"/>
              <a:gd name="connsiteX55" fmla="*/ 2104845 w 5037826"/>
              <a:gd name="connsiteY55" fmla="*/ 0 h 2691441"/>
              <a:gd name="connsiteX0" fmla="*/ 2104845 w 5021050"/>
              <a:gd name="connsiteY0" fmla="*/ 0 h 2691441"/>
              <a:gd name="connsiteX1" fmla="*/ 2372264 w 5021050"/>
              <a:gd name="connsiteY1" fmla="*/ 146649 h 2691441"/>
              <a:gd name="connsiteX2" fmla="*/ 2467155 w 5021050"/>
              <a:gd name="connsiteY2" fmla="*/ 250166 h 2691441"/>
              <a:gd name="connsiteX3" fmla="*/ 3674853 w 5021050"/>
              <a:gd name="connsiteY3" fmla="*/ 508958 h 2691441"/>
              <a:gd name="connsiteX4" fmla="*/ 3847381 w 5021050"/>
              <a:gd name="connsiteY4" fmla="*/ 491706 h 2691441"/>
              <a:gd name="connsiteX5" fmla="*/ 3968151 w 5021050"/>
              <a:gd name="connsiteY5" fmla="*/ 603849 h 2691441"/>
              <a:gd name="connsiteX6" fmla="*/ 3985404 w 5021050"/>
              <a:gd name="connsiteY6" fmla="*/ 767751 h 2691441"/>
              <a:gd name="connsiteX7" fmla="*/ 4045789 w 5021050"/>
              <a:gd name="connsiteY7" fmla="*/ 836762 h 2691441"/>
              <a:gd name="connsiteX8" fmla="*/ 4019909 w 5021050"/>
              <a:gd name="connsiteY8" fmla="*/ 940279 h 2691441"/>
              <a:gd name="connsiteX9" fmla="*/ 4300970 w 5021050"/>
              <a:gd name="connsiteY9" fmla="*/ 1087342 h 2691441"/>
              <a:gd name="connsiteX10" fmla="*/ 4615132 w 5021050"/>
              <a:gd name="connsiteY10" fmla="*/ 1224951 h 2691441"/>
              <a:gd name="connsiteX11" fmla="*/ 4580626 w 5021050"/>
              <a:gd name="connsiteY11" fmla="*/ 1250830 h 2691441"/>
              <a:gd name="connsiteX12" fmla="*/ 4641011 w 5021050"/>
              <a:gd name="connsiteY12" fmla="*/ 1345721 h 2691441"/>
              <a:gd name="connsiteX13" fmla="*/ 4589253 w 5021050"/>
              <a:gd name="connsiteY13" fmla="*/ 1440611 h 2691441"/>
              <a:gd name="connsiteX14" fmla="*/ 4744528 w 5021050"/>
              <a:gd name="connsiteY14" fmla="*/ 1552755 h 2691441"/>
              <a:gd name="connsiteX15" fmla="*/ 4804913 w 5021050"/>
              <a:gd name="connsiteY15" fmla="*/ 1544128 h 2691441"/>
              <a:gd name="connsiteX16" fmla="*/ 4877034 w 5021050"/>
              <a:gd name="connsiteY16" fmla="*/ 1663406 h 2691441"/>
              <a:gd name="connsiteX17" fmla="*/ 5021050 w 5021050"/>
              <a:gd name="connsiteY17" fmla="*/ 1807422 h 2691441"/>
              <a:gd name="connsiteX18" fmla="*/ 4917056 w 5021050"/>
              <a:gd name="connsiteY18" fmla="*/ 1915064 h 2691441"/>
              <a:gd name="connsiteX19" fmla="*/ 4813539 w 5021050"/>
              <a:gd name="connsiteY19" fmla="*/ 1871932 h 2691441"/>
              <a:gd name="connsiteX20" fmla="*/ 4641011 w 5021050"/>
              <a:gd name="connsiteY20" fmla="*/ 2001328 h 2691441"/>
              <a:gd name="connsiteX21" fmla="*/ 4623758 w 5021050"/>
              <a:gd name="connsiteY21" fmla="*/ 2035834 h 2691441"/>
              <a:gd name="connsiteX22" fmla="*/ 4546121 w 5021050"/>
              <a:gd name="connsiteY22" fmla="*/ 2035834 h 2691441"/>
              <a:gd name="connsiteX23" fmla="*/ 4537494 w 5021050"/>
              <a:gd name="connsiteY23" fmla="*/ 2087592 h 2691441"/>
              <a:gd name="connsiteX24" fmla="*/ 4183811 w 5021050"/>
              <a:gd name="connsiteY24" fmla="*/ 2268747 h 2691441"/>
              <a:gd name="connsiteX25" fmla="*/ 4080294 w 5021050"/>
              <a:gd name="connsiteY25" fmla="*/ 2216989 h 2691441"/>
              <a:gd name="connsiteX26" fmla="*/ 3796914 w 5021050"/>
              <a:gd name="connsiteY26" fmla="*/ 2167462 h 2691441"/>
              <a:gd name="connsiteX27" fmla="*/ 3796914 w 5021050"/>
              <a:gd name="connsiteY27" fmla="*/ 2383486 h 2691441"/>
              <a:gd name="connsiteX28" fmla="*/ 3674853 w 5021050"/>
              <a:gd name="connsiteY28" fmla="*/ 2458528 h 2691441"/>
              <a:gd name="connsiteX29" fmla="*/ 3493698 w 5021050"/>
              <a:gd name="connsiteY29" fmla="*/ 2337758 h 2691441"/>
              <a:gd name="connsiteX30" fmla="*/ 3485072 w 5021050"/>
              <a:gd name="connsiteY30" fmla="*/ 2242868 h 2691441"/>
              <a:gd name="connsiteX31" fmla="*/ 3372928 w 5021050"/>
              <a:gd name="connsiteY31" fmla="*/ 2234241 h 2691441"/>
              <a:gd name="connsiteX32" fmla="*/ 3364866 w 5021050"/>
              <a:gd name="connsiteY32" fmla="*/ 2311478 h 2691441"/>
              <a:gd name="connsiteX33" fmla="*/ 3243532 w 5021050"/>
              <a:gd name="connsiteY33" fmla="*/ 2510287 h 2691441"/>
              <a:gd name="connsiteX34" fmla="*/ 3191773 w 5021050"/>
              <a:gd name="connsiteY34" fmla="*/ 2691441 h 2691441"/>
              <a:gd name="connsiteX35" fmla="*/ 3076834 w 5021050"/>
              <a:gd name="connsiteY35" fmla="*/ 2599510 h 2691441"/>
              <a:gd name="connsiteX36" fmla="*/ 1420650 w 5021050"/>
              <a:gd name="connsiteY36" fmla="*/ 2311478 h 2691441"/>
              <a:gd name="connsiteX37" fmla="*/ 1348642 w 5021050"/>
              <a:gd name="connsiteY37" fmla="*/ 2311478 h 2691441"/>
              <a:gd name="connsiteX38" fmla="*/ 1224951 w 5021050"/>
              <a:gd name="connsiteY38" fmla="*/ 2147977 h 2691441"/>
              <a:gd name="connsiteX39" fmla="*/ 1155939 w 5021050"/>
              <a:gd name="connsiteY39" fmla="*/ 1949570 h 2691441"/>
              <a:gd name="connsiteX40" fmla="*/ 1104181 w 5021050"/>
              <a:gd name="connsiteY40" fmla="*/ 1785668 h 2691441"/>
              <a:gd name="connsiteX41" fmla="*/ 431321 w 5021050"/>
              <a:gd name="connsiteY41" fmla="*/ 2182483 h 2691441"/>
              <a:gd name="connsiteX42" fmla="*/ 181155 w 5021050"/>
              <a:gd name="connsiteY42" fmla="*/ 2346385 h 2691441"/>
              <a:gd name="connsiteX43" fmla="*/ 69011 w 5021050"/>
              <a:gd name="connsiteY43" fmla="*/ 2277374 h 2691441"/>
              <a:gd name="connsiteX44" fmla="*/ 0 w 5021050"/>
              <a:gd name="connsiteY44" fmla="*/ 2182483 h 2691441"/>
              <a:gd name="connsiteX45" fmla="*/ 34506 w 5021050"/>
              <a:gd name="connsiteY45" fmla="*/ 1846053 h 2691441"/>
              <a:gd name="connsiteX46" fmla="*/ 155275 w 5021050"/>
              <a:gd name="connsiteY46" fmla="*/ 1570008 h 2691441"/>
              <a:gd name="connsiteX47" fmla="*/ 759124 w 5021050"/>
              <a:gd name="connsiteY47" fmla="*/ 1414732 h 2691441"/>
              <a:gd name="connsiteX48" fmla="*/ 905773 w 5021050"/>
              <a:gd name="connsiteY48" fmla="*/ 1526875 h 2691441"/>
              <a:gd name="connsiteX49" fmla="*/ 1276634 w 5021050"/>
              <a:gd name="connsiteY49" fmla="*/ 1447382 h 2691441"/>
              <a:gd name="connsiteX50" fmla="*/ 1780690 w 5021050"/>
              <a:gd name="connsiteY50" fmla="*/ 1303366 h 2691441"/>
              <a:gd name="connsiteX51" fmla="*/ 1906438 w 5021050"/>
              <a:gd name="connsiteY51" fmla="*/ 1052423 h 2691441"/>
              <a:gd name="connsiteX52" fmla="*/ 2208362 w 5021050"/>
              <a:gd name="connsiteY52" fmla="*/ 905774 h 2691441"/>
              <a:gd name="connsiteX53" fmla="*/ 2061713 w 5021050"/>
              <a:gd name="connsiteY53" fmla="*/ 293298 h 2691441"/>
              <a:gd name="connsiteX54" fmla="*/ 2104845 w 5021050"/>
              <a:gd name="connsiteY54" fmla="*/ 241540 h 2691441"/>
              <a:gd name="connsiteX55" fmla="*/ 2104845 w 5021050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59124 w 5128554"/>
              <a:gd name="connsiteY47" fmla="*/ 1414732 h 2691441"/>
              <a:gd name="connsiteX48" fmla="*/ 905773 w 5128554"/>
              <a:gd name="connsiteY48" fmla="*/ 1526875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06438 w 5128554"/>
              <a:gd name="connsiteY51" fmla="*/ 1052423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59124 w 5128554"/>
              <a:gd name="connsiteY47" fmla="*/ 1414732 h 2691441"/>
              <a:gd name="connsiteX48" fmla="*/ 905773 w 5128554"/>
              <a:gd name="connsiteY48" fmla="*/ 1526875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72578 w 5128554"/>
              <a:gd name="connsiteY47" fmla="*/ 1375374 h 2691441"/>
              <a:gd name="connsiteX48" fmla="*/ 905773 w 5128554"/>
              <a:gd name="connsiteY48" fmla="*/ 1526875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72578 w 5128554"/>
              <a:gd name="connsiteY47" fmla="*/ 1375374 h 2691441"/>
              <a:gd name="connsiteX48" fmla="*/ 916594 w 5128554"/>
              <a:gd name="connsiteY48" fmla="*/ 1519390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72578 w 5128554"/>
              <a:gd name="connsiteY47" fmla="*/ 1375374 h 2691441"/>
              <a:gd name="connsiteX48" fmla="*/ 916594 w 5128554"/>
              <a:gd name="connsiteY48" fmla="*/ 1519390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128554"/>
              <a:gd name="connsiteY0" fmla="*/ 0 h 2691441"/>
              <a:gd name="connsiteX1" fmla="*/ 2372264 w 5128554"/>
              <a:gd name="connsiteY1" fmla="*/ 146649 h 2691441"/>
              <a:gd name="connsiteX2" fmla="*/ 2467155 w 5128554"/>
              <a:gd name="connsiteY2" fmla="*/ 250166 h 2691441"/>
              <a:gd name="connsiteX3" fmla="*/ 3674853 w 5128554"/>
              <a:gd name="connsiteY3" fmla="*/ 508958 h 2691441"/>
              <a:gd name="connsiteX4" fmla="*/ 3847381 w 5128554"/>
              <a:gd name="connsiteY4" fmla="*/ 491706 h 2691441"/>
              <a:gd name="connsiteX5" fmla="*/ 3968151 w 5128554"/>
              <a:gd name="connsiteY5" fmla="*/ 603849 h 2691441"/>
              <a:gd name="connsiteX6" fmla="*/ 3985404 w 5128554"/>
              <a:gd name="connsiteY6" fmla="*/ 767751 h 2691441"/>
              <a:gd name="connsiteX7" fmla="*/ 4045789 w 5128554"/>
              <a:gd name="connsiteY7" fmla="*/ 836762 h 2691441"/>
              <a:gd name="connsiteX8" fmla="*/ 4019909 w 5128554"/>
              <a:gd name="connsiteY8" fmla="*/ 940279 h 2691441"/>
              <a:gd name="connsiteX9" fmla="*/ 4300970 w 5128554"/>
              <a:gd name="connsiteY9" fmla="*/ 1087342 h 2691441"/>
              <a:gd name="connsiteX10" fmla="*/ 4615132 w 5128554"/>
              <a:gd name="connsiteY10" fmla="*/ 1224951 h 2691441"/>
              <a:gd name="connsiteX11" fmla="*/ 4580626 w 5128554"/>
              <a:gd name="connsiteY11" fmla="*/ 1250830 h 2691441"/>
              <a:gd name="connsiteX12" fmla="*/ 4641011 w 5128554"/>
              <a:gd name="connsiteY12" fmla="*/ 1345721 h 2691441"/>
              <a:gd name="connsiteX13" fmla="*/ 4589253 w 5128554"/>
              <a:gd name="connsiteY13" fmla="*/ 1440611 h 2691441"/>
              <a:gd name="connsiteX14" fmla="*/ 4744528 w 5128554"/>
              <a:gd name="connsiteY14" fmla="*/ 1552755 h 2691441"/>
              <a:gd name="connsiteX15" fmla="*/ 4804913 w 5128554"/>
              <a:gd name="connsiteY15" fmla="*/ 1544128 h 2691441"/>
              <a:gd name="connsiteX16" fmla="*/ 4877034 w 5128554"/>
              <a:gd name="connsiteY16" fmla="*/ 1663406 h 2691441"/>
              <a:gd name="connsiteX17" fmla="*/ 5128554 w 5128554"/>
              <a:gd name="connsiteY17" fmla="*/ 1807422 h 2691441"/>
              <a:gd name="connsiteX18" fmla="*/ 4917056 w 5128554"/>
              <a:gd name="connsiteY18" fmla="*/ 1915064 h 2691441"/>
              <a:gd name="connsiteX19" fmla="*/ 4813539 w 5128554"/>
              <a:gd name="connsiteY19" fmla="*/ 1871932 h 2691441"/>
              <a:gd name="connsiteX20" fmla="*/ 4641011 w 5128554"/>
              <a:gd name="connsiteY20" fmla="*/ 2001328 h 2691441"/>
              <a:gd name="connsiteX21" fmla="*/ 4623758 w 5128554"/>
              <a:gd name="connsiteY21" fmla="*/ 2035834 h 2691441"/>
              <a:gd name="connsiteX22" fmla="*/ 4546121 w 5128554"/>
              <a:gd name="connsiteY22" fmla="*/ 2035834 h 2691441"/>
              <a:gd name="connsiteX23" fmla="*/ 4537494 w 5128554"/>
              <a:gd name="connsiteY23" fmla="*/ 2087592 h 2691441"/>
              <a:gd name="connsiteX24" fmla="*/ 4183811 w 5128554"/>
              <a:gd name="connsiteY24" fmla="*/ 2268747 h 2691441"/>
              <a:gd name="connsiteX25" fmla="*/ 4080294 w 5128554"/>
              <a:gd name="connsiteY25" fmla="*/ 2216989 h 2691441"/>
              <a:gd name="connsiteX26" fmla="*/ 3796914 w 5128554"/>
              <a:gd name="connsiteY26" fmla="*/ 2167462 h 2691441"/>
              <a:gd name="connsiteX27" fmla="*/ 3796914 w 5128554"/>
              <a:gd name="connsiteY27" fmla="*/ 2383486 h 2691441"/>
              <a:gd name="connsiteX28" fmla="*/ 3674853 w 5128554"/>
              <a:gd name="connsiteY28" fmla="*/ 2458528 h 2691441"/>
              <a:gd name="connsiteX29" fmla="*/ 3493698 w 5128554"/>
              <a:gd name="connsiteY29" fmla="*/ 2337758 h 2691441"/>
              <a:gd name="connsiteX30" fmla="*/ 3485072 w 5128554"/>
              <a:gd name="connsiteY30" fmla="*/ 2242868 h 2691441"/>
              <a:gd name="connsiteX31" fmla="*/ 3372928 w 5128554"/>
              <a:gd name="connsiteY31" fmla="*/ 2234241 h 2691441"/>
              <a:gd name="connsiteX32" fmla="*/ 3364866 w 5128554"/>
              <a:gd name="connsiteY32" fmla="*/ 2311478 h 2691441"/>
              <a:gd name="connsiteX33" fmla="*/ 3243532 w 5128554"/>
              <a:gd name="connsiteY33" fmla="*/ 2510287 h 2691441"/>
              <a:gd name="connsiteX34" fmla="*/ 3191773 w 5128554"/>
              <a:gd name="connsiteY34" fmla="*/ 2691441 h 2691441"/>
              <a:gd name="connsiteX35" fmla="*/ 3076834 w 5128554"/>
              <a:gd name="connsiteY35" fmla="*/ 2599510 h 2691441"/>
              <a:gd name="connsiteX36" fmla="*/ 1420650 w 5128554"/>
              <a:gd name="connsiteY36" fmla="*/ 2311478 h 2691441"/>
              <a:gd name="connsiteX37" fmla="*/ 1348642 w 5128554"/>
              <a:gd name="connsiteY37" fmla="*/ 2311478 h 2691441"/>
              <a:gd name="connsiteX38" fmla="*/ 1224951 w 5128554"/>
              <a:gd name="connsiteY38" fmla="*/ 2147977 h 2691441"/>
              <a:gd name="connsiteX39" fmla="*/ 1155939 w 5128554"/>
              <a:gd name="connsiteY39" fmla="*/ 1949570 h 2691441"/>
              <a:gd name="connsiteX40" fmla="*/ 1104181 w 5128554"/>
              <a:gd name="connsiteY40" fmla="*/ 1785668 h 2691441"/>
              <a:gd name="connsiteX41" fmla="*/ 431321 w 5128554"/>
              <a:gd name="connsiteY41" fmla="*/ 2182483 h 2691441"/>
              <a:gd name="connsiteX42" fmla="*/ 181155 w 5128554"/>
              <a:gd name="connsiteY42" fmla="*/ 2346385 h 2691441"/>
              <a:gd name="connsiteX43" fmla="*/ 69011 w 5128554"/>
              <a:gd name="connsiteY43" fmla="*/ 2277374 h 2691441"/>
              <a:gd name="connsiteX44" fmla="*/ 0 w 5128554"/>
              <a:gd name="connsiteY44" fmla="*/ 2182483 h 2691441"/>
              <a:gd name="connsiteX45" fmla="*/ 34506 w 5128554"/>
              <a:gd name="connsiteY45" fmla="*/ 1846053 h 2691441"/>
              <a:gd name="connsiteX46" fmla="*/ 155275 w 5128554"/>
              <a:gd name="connsiteY46" fmla="*/ 1570008 h 2691441"/>
              <a:gd name="connsiteX47" fmla="*/ 772578 w 5128554"/>
              <a:gd name="connsiteY47" fmla="*/ 1375374 h 2691441"/>
              <a:gd name="connsiteX48" fmla="*/ 916594 w 5128554"/>
              <a:gd name="connsiteY48" fmla="*/ 1519390 h 2691441"/>
              <a:gd name="connsiteX49" fmla="*/ 1276634 w 5128554"/>
              <a:gd name="connsiteY49" fmla="*/ 1447382 h 2691441"/>
              <a:gd name="connsiteX50" fmla="*/ 1780690 w 5128554"/>
              <a:gd name="connsiteY50" fmla="*/ 1303366 h 2691441"/>
              <a:gd name="connsiteX51" fmla="*/ 1924706 w 5128554"/>
              <a:gd name="connsiteY51" fmla="*/ 1015334 h 2691441"/>
              <a:gd name="connsiteX52" fmla="*/ 2208362 w 5128554"/>
              <a:gd name="connsiteY52" fmla="*/ 905774 h 2691441"/>
              <a:gd name="connsiteX53" fmla="*/ 2061713 w 5128554"/>
              <a:gd name="connsiteY53" fmla="*/ 293298 h 2691441"/>
              <a:gd name="connsiteX54" fmla="*/ 2104845 w 5128554"/>
              <a:gd name="connsiteY54" fmla="*/ 241540 h 2691441"/>
              <a:gd name="connsiteX55" fmla="*/ 2104845 w 5128554"/>
              <a:gd name="connsiteY55" fmla="*/ 0 h 2691441"/>
              <a:gd name="connsiteX0" fmla="*/ 2104845 w 5021050"/>
              <a:gd name="connsiteY0" fmla="*/ 0 h 2691441"/>
              <a:gd name="connsiteX1" fmla="*/ 2372264 w 5021050"/>
              <a:gd name="connsiteY1" fmla="*/ 146649 h 2691441"/>
              <a:gd name="connsiteX2" fmla="*/ 2467155 w 5021050"/>
              <a:gd name="connsiteY2" fmla="*/ 250166 h 2691441"/>
              <a:gd name="connsiteX3" fmla="*/ 3674853 w 5021050"/>
              <a:gd name="connsiteY3" fmla="*/ 508958 h 2691441"/>
              <a:gd name="connsiteX4" fmla="*/ 3847381 w 5021050"/>
              <a:gd name="connsiteY4" fmla="*/ 491706 h 2691441"/>
              <a:gd name="connsiteX5" fmla="*/ 3968151 w 5021050"/>
              <a:gd name="connsiteY5" fmla="*/ 603849 h 2691441"/>
              <a:gd name="connsiteX6" fmla="*/ 3985404 w 5021050"/>
              <a:gd name="connsiteY6" fmla="*/ 767751 h 2691441"/>
              <a:gd name="connsiteX7" fmla="*/ 4045789 w 5021050"/>
              <a:gd name="connsiteY7" fmla="*/ 836762 h 2691441"/>
              <a:gd name="connsiteX8" fmla="*/ 4019909 w 5021050"/>
              <a:gd name="connsiteY8" fmla="*/ 940279 h 2691441"/>
              <a:gd name="connsiteX9" fmla="*/ 4300970 w 5021050"/>
              <a:gd name="connsiteY9" fmla="*/ 1087342 h 2691441"/>
              <a:gd name="connsiteX10" fmla="*/ 4615132 w 5021050"/>
              <a:gd name="connsiteY10" fmla="*/ 1224951 h 2691441"/>
              <a:gd name="connsiteX11" fmla="*/ 4580626 w 5021050"/>
              <a:gd name="connsiteY11" fmla="*/ 1250830 h 2691441"/>
              <a:gd name="connsiteX12" fmla="*/ 4641011 w 5021050"/>
              <a:gd name="connsiteY12" fmla="*/ 1345721 h 2691441"/>
              <a:gd name="connsiteX13" fmla="*/ 4589253 w 5021050"/>
              <a:gd name="connsiteY13" fmla="*/ 1440611 h 2691441"/>
              <a:gd name="connsiteX14" fmla="*/ 4744528 w 5021050"/>
              <a:gd name="connsiteY14" fmla="*/ 1552755 h 2691441"/>
              <a:gd name="connsiteX15" fmla="*/ 4804913 w 5021050"/>
              <a:gd name="connsiteY15" fmla="*/ 1544128 h 2691441"/>
              <a:gd name="connsiteX16" fmla="*/ 4877034 w 5021050"/>
              <a:gd name="connsiteY16" fmla="*/ 1663406 h 2691441"/>
              <a:gd name="connsiteX17" fmla="*/ 5021050 w 5021050"/>
              <a:gd name="connsiteY17" fmla="*/ 1807422 h 2691441"/>
              <a:gd name="connsiteX18" fmla="*/ 4917056 w 5021050"/>
              <a:gd name="connsiteY18" fmla="*/ 1915064 h 2691441"/>
              <a:gd name="connsiteX19" fmla="*/ 4813539 w 5021050"/>
              <a:gd name="connsiteY19" fmla="*/ 1871932 h 2691441"/>
              <a:gd name="connsiteX20" fmla="*/ 4641011 w 5021050"/>
              <a:gd name="connsiteY20" fmla="*/ 2001328 h 2691441"/>
              <a:gd name="connsiteX21" fmla="*/ 4623758 w 5021050"/>
              <a:gd name="connsiteY21" fmla="*/ 2035834 h 2691441"/>
              <a:gd name="connsiteX22" fmla="*/ 4546121 w 5021050"/>
              <a:gd name="connsiteY22" fmla="*/ 2035834 h 2691441"/>
              <a:gd name="connsiteX23" fmla="*/ 4537494 w 5021050"/>
              <a:gd name="connsiteY23" fmla="*/ 2087592 h 2691441"/>
              <a:gd name="connsiteX24" fmla="*/ 4183811 w 5021050"/>
              <a:gd name="connsiteY24" fmla="*/ 2268747 h 2691441"/>
              <a:gd name="connsiteX25" fmla="*/ 4080294 w 5021050"/>
              <a:gd name="connsiteY25" fmla="*/ 2216989 h 2691441"/>
              <a:gd name="connsiteX26" fmla="*/ 3796914 w 5021050"/>
              <a:gd name="connsiteY26" fmla="*/ 2167462 h 2691441"/>
              <a:gd name="connsiteX27" fmla="*/ 3796914 w 5021050"/>
              <a:gd name="connsiteY27" fmla="*/ 2383486 h 2691441"/>
              <a:gd name="connsiteX28" fmla="*/ 3674853 w 5021050"/>
              <a:gd name="connsiteY28" fmla="*/ 2458528 h 2691441"/>
              <a:gd name="connsiteX29" fmla="*/ 3493698 w 5021050"/>
              <a:gd name="connsiteY29" fmla="*/ 2337758 h 2691441"/>
              <a:gd name="connsiteX30" fmla="*/ 3485072 w 5021050"/>
              <a:gd name="connsiteY30" fmla="*/ 2242868 h 2691441"/>
              <a:gd name="connsiteX31" fmla="*/ 3372928 w 5021050"/>
              <a:gd name="connsiteY31" fmla="*/ 2234241 h 2691441"/>
              <a:gd name="connsiteX32" fmla="*/ 3364866 w 5021050"/>
              <a:gd name="connsiteY32" fmla="*/ 2311478 h 2691441"/>
              <a:gd name="connsiteX33" fmla="*/ 3243532 w 5021050"/>
              <a:gd name="connsiteY33" fmla="*/ 2510287 h 2691441"/>
              <a:gd name="connsiteX34" fmla="*/ 3191773 w 5021050"/>
              <a:gd name="connsiteY34" fmla="*/ 2691441 h 2691441"/>
              <a:gd name="connsiteX35" fmla="*/ 3076834 w 5021050"/>
              <a:gd name="connsiteY35" fmla="*/ 2599510 h 2691441"/>
              <a:gd name="connsiteX36" fmla="*/ 1420650 w 5021050"/>
              <a:gd name="connsiteY36" fmla="*/ 2311478 h 2691441"/>
              <a:gd name="connsiteX37" fmla="*/ 1348642 w 5021050"/>
              <a:gd name="connsiteY37" fmla="*/ 2311478 h 2691441"/>
              <a:gd name="connsiteX38" fmla="*/ 1224951 w 5021050"/>
              <a:gd name="connsiteY38" fmla="*/ 2147977 h 2691441"/>
              <a:gd name="connsiteX39" fmla="*/ 1155939 w 5021050"/>
              <a:gd name="connsiteY39" fmla="*/ 1949570 h 2691441"/>
              <a:gd name="connsiteX40" fmla="*/ 1104181 w 5021050"/>
              <a:gd name="connsiteY40" fmla="*/ 1785668 h 2691441"/>
              <a:gd name="connsiteX41" fmla="*/ 431321 w 5021050"/>
              <a:gd name="connsiteY41" fmla="*/ 2182483 h 2691441"/>
              <a:gd name="connsiteX42" fmla="*/ 181155 w 5021050"/>
              <a:gd name="connsiteY42" fmla="*/ 2346385 h 2691441"/>
              <a:gd name="connsiteX43" fmla="*/ 69011 w 5021050"/>
              <a:gd name="connsiteY43" fmla="*/ 2277374 h 2691441"/>
              <a:gd name="connsiteX44" fmla="*/ 0 w 5021050"/>
              <a:gd name="connsiteY44" fmla="*/ 2182483 h 2691441"/>
              <a:gd name="connsiteX45" fmla="*/ 34506 w 5021050"/>
              <a:gd name="connsiteY45" fmla="*/ 1846053 h 2691441"/>
              <a:gd name="connsiteX46" fmla="*/ 155275 w 5021050"/>
              <a:gd name="connsiteY46" fmla="*/ 1570008 h 2691441"/>
              <a:gd name="connsiteX47" fmla="*/ 772578 w 5021050"/>
              <a:gd name="connsiteY47" fmla="*/ 1375374 h 2691441"/>
              <a:gd name="connsiteX48" fmla="*/ 916594 w 5021050"/>
              <a:gd name="connsiteY48" fmla="*/ 1519390 h 2691441"/>
              <a:gd name="connsiteX49" fmla="*/ 1276634 w 5021050"/>
              <a:gd name="connsiteY49" fmla="*/ 1447382 h 2691441"/>
              <a:gd name="connsiteX50" fmla="*/ 1780690 w 5021050"/>
              <a:gd name="connsiteY50" fmla="*/ 1303366 h 2691441"/>
              <a:gd name="connsiteX51" fmla="*/ 1924706 w 5021050"/>
              <a:gd name="connsiteY51" fmla="*/ 1015334 h 2691441"/>
              <a:gd name="connsiteX52" fmla="*/ 2208362 w 5021050"/>
              <a:gd name="connsiteY52" fmla="*/ 905774 h 2691441"/>
              <a:gd name="connsiteX53" fmla="*/ 2061713 w 5021050"/>
              <a:gd name="connsiteY53" fmla="*/ 293298 h 2691441"/>
              <a:gd name="connsiteX54" fmla="*/ 2104845 w 5021050"/>
              <a:gd name="connsiteY54" fmla="*/ 241540 h 2691441"/>
              <a:gd name="connsiteX55" fmla="*/ 2104845 w 5021050"/>
              <a:gd name="connsiteY55" fmla="*/ 0 h 2691441"/>
              <a:gd name="connsiteX0" fmla="*/ 2104845 w 5023549"/>
              <a:gd name="connsiteY0" fmla="*/ 0 h 2691441"/>
              <a:gd name="connsiteX1" fmla="*/ 2372264 w 5023549"/>
              <a:gd name="connsiteY1" fmla="*/ 146649 h 2691441"/>
              <a:gd name="connsiteX2" fmla="*/ 2467155 w 5023549"/>
              <a:gd name="connsiteY2" fmla="*/ 250166 h 2691441"/>
              <a:gd name="connsiteX3" fmla="*/ 3674853 w 5023549"/>
              <a:gd name="connsiteY3" fmla="*/ 508958 h 2691441"/>
              <a:gd name="connsiteX4" fmla="*/ 3847381 w 5023549"/>
              <a:gd name="connsiteY4" fmla="*/ 491706 h 2691441"/>
              <a:gd name="connsiteX5" fmla="*/ 3968151 w 5023549"/>
              <a:gd name="connsiteY5" fmla="*/ 603849 h 2691441"/>
              <a:gd name="connsiteX6" fmla="*/ 3985404 w 5023549"/>
              <a:gd name="connsiteY6" fmla="*/ 767751 h 2691441"/>
              <a:gd name="connsiteX7" fmla="*/ 4045789 w 5023549"/>
              <a:gd name="connsiteY7" fmla="*/ 836762 h 2691441"/>
              <a:gd name="connsiteX8" fmla="*/ 4019909 w 5023549"/>
              <a:gd name="connsiteY8" fmla="*/ 940279 h 2691441"/>
              <a:gd name="connsiteX9" fmla="*/ 4300970 w 5023549"/>
              <a:gd name="connsiteY9" fmla="*/ 1087342 h 2691441"/>
              <a:gd name="connsiteX10" fmla="*/ 4615132 w 5023549"/>
              <a:gd name="connsiteY10" fmla="*/ 1224951 h 2691441"/>
              <a:gd name="connsiteX11" fmla="*/ 4580626 w 5023549"/>
              <a:gd name="connsiteY11" fmla="*/ 1250830 h 2691441"/>
              <a:gd name="connsiteX12" fmla="*/ 4641011 w 5023549"/>
              <a:gd name="connsiteY12" fmla="*/ 1345721 h 2691441"/>
              <a:gd name="connsiteX13" fmla="*/ 4589253 w 5023549"/>
              <a:gd name="connsiteY13" fmla="*/ 1440611 h 2691441"/>
              <a:gd name="connsiteX14" fmla="*/ 4744528 w 5023549"/>
              <a:gd name="connsiteY14" fmla="*/ 1552755 h 2691441"/>
              <a:gd name="connsiteX15" fmla="*/ 4804913 w 5023549"/>
              <a:gd name="connsiteY15" fmla="*/ 1544128 h 2691441"/>
              <a:gd name="connsiteX16" fmla="*/ 4877034 w 5023549"/>
              <a:gd name="connsiteY16" fmla="*/ 1663406 h 2691441"/>
              <a:gd name="connsiteX17" fmla="*/ 5021050 w 5023549"/>
              <a:gd name="connsiteY17" fmla="*/ 1807422 h 2691441"/>
              <a:gd name="connsiteX18" fmla="*/ 4917056 w 5023549"/>
              <a:gd name="connsiteY18" fmla="*/ 1915064 h 2691441"/>
              <a:gd name="connsiteX19" fmla="*/ 4813539 w 5023549"/>
              <a:gd name="connsiteY19" fmla="*/ 1871932 h 2691441"/>
              <a:gd name="connsiteX20" fmla="*/ 4641011 w 5023549"/>
              <a:gd name="connsiteY20" fmla="*/ 2001328 h 2691441"/>
              <a:gd name="connsiteX21" fmla="*/ 4623758 w 5023549"/>
              <a:gd name="connsiteY21" fmla="*/ 2035834 h 2691441"/>
              <a:gd name="connsiteX22" fmla="*/ 4546121 w 5023549"/>
              <a:gd name="connsiteY22" fmla="*/ 2035834 h 2691441"/>
              <a:gd name="connsiteX23" fmla="*/ 4537494 w 5023549"/>
              <a:gd name="connsiteY23" fmla="*/ 2087592 h 2691441"/>
              <a:gd name="connsiteX24" fmla="*/ 4183811 w 5023549"/>
              <a:gd name="connsiteY24" fmla="*/ 2268747 h 2691441"/>
              <a:gd name="connsiteX25" fmla="*/ 4080294 w 5023549"/>
              <a:gd name="connsiteY25" fmla="*/ 2216989 h 2691441"/>
              <a:gd name="connsiteX26" fmla="*/ 3796914 w 5023549"/>
              <a:gd name="connsiteY26" fmla="*/ 2167462 h 2691441"/>
              <a:gd name="connsiteX27" fmla="*/ 3796914 w 5023549"/>
              <a:gd name="connsiteY27" fmla="*/ 2383486 h 2691441"/>
              <a:gd name="connsiteX28" fmla="*/ 3674853 w 5023549"/>
              <a:gd name="connsiteY28" fmla="*/ 2458528 h 2691441"/>
              <a:gd name="connsiteX29" fmla="*/ 3493698 w 5023549"/>
              <a:gd name="connsiteY29" fmla="*/ 2337758 h 2691441"/>
              <a:gd name="connsiteX30" fmla="*/ 3485072 w 5023549"/>
              <a:gd name="connsiteY30" fmla="*/ 2242868 h 2691441"/>
              <a:gd name="connsiteX31" fmla="*/ 3372928 w 5023549"/>
              <a:gd name="connsiteY31" fmla="*/ 2234241 h 2691441"/>
              <a:gd name="connsiteX32" fmla="*/ 3364866 w 5023549"/>
              <a:gd name="connsiteY32" fmla="*/ 2311478 h 2691441"/>
              <a:gd name="connsiteX33" fmla="*/ 3243532 w 5023549"/>
              <a:gd name="connsiteY33" fmla="*/ 2510287 h 2691441"/>
              <a:gd name="connsiteX34" fmla="*/ 3191773 w 5023549"/>
              <a:gd name="connsiteY34" fmla="*/ 2691441 h 2691441"/>
              <a:gd name="connsiteX35" fmla="*/ 3076834 w 5023549"/>
              <a:gd name="connsiteY35" fmla="*/ 2599510 h 2691441"/>
              <a:gd name="connsiteX36" fmla="*/ 1420650 w 5023549"/>
              <a:gd name="connsiteY36" fmla="*/ 2311478 h 2691441"/>
              <a:gd name="connsiteX37" fmla="*/ 1348642 w 5023549"/>
              <a:gd name="connsiteY37" fmla="*/ 2311478 h 2691441"/>
              <a:gd name="connsiteX38" fmla="*/ 1224951 w 5023549"/>
              <a:gd name="connsiteY38" fmla="*/ 2147977 h 2691441"/>
              <a:gd name="connsiteX39" fmla="*/ 1155939 w 5023549"/>
              <a:gd name="connsiteY39" fmla="*/ 1949570 h 2691441"/>
              <a:gd name="connsiteX40" fmla="*/ 1104181 w 5023549"/>
              <a:gd name="connsiteY40" fmla="*/ 1785668 h 2691441"/>
              <a:gd name="connsiteX41" fmla="*/ 431321 w 5023549"/>
              <a:gd name="connsiteY41" fmla="*/ 2182483 h 2691441"/>
              <a:gd name="connsiteX42" fmla="*/ 181155 w 5023549"/>
              <a:gd name="connsiteY42" fmla="*/ 2346385 h 2691441"/>
              <a:gd name="connsiteX43" fmla="*/ 69011 w 5023549"/>
              <a:gd name="connsiteY43" fmla="*/ 2277374 h 2691441"/>
              <a:gd name="connsiteX44" fmla="*/ 0 w 5023549"/>
              <a:gd name="connsiteY44" fmla="*/ 2182483 h 2691441"/>
              <a:gd name="connsiteX45" fmla="*/ 34506 w 5023549"/>
              <a:gd name="connsiteY45" fmla="*/ 1846053 h 2691441"/>
              <a:gd name="connsiteX46" fmla="*/ 155275 w 5023549"/>
              <a:gd name="connsiteY46" fmla="*/ 1570008 h 2691441"/>
              <a:gd name="connsiteX47" fmla="*/ 772578 w 5023549"/>
              <a:gd name="connsiteY47" fmla="*/ 1375374 h 2691441"/>
              <a:gd name="connsiteX48" fmla="*/ 916594 w 5023549"/>
              <a:gd name="connsiteY48" fmla="*/ 1519390 h 2691441"/>
              <a:gd name="connsiteX49" fmla="*/ 1276634 w 5023549"/>
              <a:gd name="connsiteY49" fmla="*/ 1447382 h 2691441"/>
              <a:gd name="connsiteX50" fmla="*/ 1780690 w 5023549"/>
              <a:gd name="connsiteY50" fmla="*/ 1303366 h 2691441"/>
              <a:gd name="connsiteX51" fmla="*/ 1924706 w 5023549"/>
              <a:gd name="connsiteY51" fmla="*/ 1015334 h 2691441"/>
              <a:gd name="connsiteX52" fmla="*/ 2208362 w 5023549"/>
              <a:gd name="connsiteY52" fmla="*/ 905774 h 2691441"/>
              <a:gd name="connsiteX53" fmla="*/ 2061713 w 5023549"/>
              <a:gd name="connsiteY53" fmla="*/ 293298 h 2691441"/>
              <a:gd name="connsiteX54" fmla="*/ 2104845 w 5023549"/>
              <a:gd name="connsiteY54" fmla="*/ 241540 h 2691441"/>
              <a:gd name="connsiteX55" fmla="*/ 2104845 w 5023549"/>
              <a:gd name="connsiteY55" fmla="*/ 0 h 2691441"/>
              <a:gd name="connsiteX0" fmla="*/ 2104845 w 5023549"/>
              <a:gd name="connsiteY0" fmla="*/ 0 h 2691441"/>
              <a:gd name="connsiteX1" fmla="*/ 2372264 w 5023549"/>
              <a:gd name="connsiteY1" fmla="*/ 146649 h 2691441"/>
              <a:gd name="connsiteX2" fmla="*/ 2467155 w 5023549"/>
              <a:gd name="connsiteY2" fmla="*/ 250166 h 2691441"/>
              <a:gd name="connsiteX3" fmla="*/ 3674853 w 5023549"/>
              <a:gd name="connsiteY3" fmla="*/ 508958 h 2691441"/>
              <a:gd name="connsiteX4" fmla="*/ 3847381 w 5023549"/>
              <a:gd name="connsiteY4" fmla="*/ 491706 h 2691441"/>
              <a:gd name="connsiteX5" fmla="*/ 3968151 w 5023549"/>
              <a:gd name="connsiteY5" fmla="*/ 603849 h 2691441"/>
              <a:gd name="connsiteX6" fmla="*/ 3985404 w 5023549"/>
              <a:gd name="connsiteY6" fmla="*/ 767751 h 2691441"/>
              <a:gd name="connsiteX7" fmla="*/ 4045789 w 5023549"/>
              <a:gd name="connsiteY7" fmla="*/ 836762 h 2691441"/>
              <a:gd name="connsiteX8" fmla="*/ 4019909 w 5023549"/>
              <a:gd name="connsiteY8" fmla="*/ 940279 h 2691441"/>
              <a:gd name="connsiteX9" fmla="*/ 4300970 w 5023549"/>
              <a:gd name="connsiteY9" fmla="*/ 1087342 h 2691441"/>
              <a:gd name="connsiteX10" fmla="*/ 4615132 w 5023549"/>
              <a:gd name="connsiteY10" fmla="*/ 1224951 h 2691441"/>
              <a:gd name="connsiteX11" fmla="*/ 4580626 w 5023549"/>
              <a:gd name="connsiteY11" fmla="*/ 1250830 h 2691441"/>
              <a:gd name="connsiteX12" fmla="*/ 4641011 w 5023549"/>
              <a:gd name="connsiteY12" fmla="*/ 1345721 h 2691441"/>
              <a:gd name="connsiteX13" fmla="*/ 4589253 w 5023549"/>
              <a:gd name="connsiteY13" fmla="*/ 1440611 h 2691441"/>
              <a:gd name="connsiteX14" fmla="*/ 4744528 w 5023549"/>
              <a:gd name="connsiteY14" fmla="*/ 1552755 h 2691441"/>
              <a:gd name="connsiteX15" fmla="*/ 4804913 w 5023549"/>
              <a:gd name="connsiteY15" fmla="*/ 1544128 h 2691441"/>
              <a:gd name="connsiteX16" fmla="*/ 4877034 w 5023549"/>
              <a:gd name="connsiteY16" fmla="*/ 1663406 h 2691441"/>
              <a:gd name="connsiteX17" fmla="*/ 5021050 w 5023549"/>
              <a:gd name="connsiteY17" fmla="*/ 1807422 h 2691441"/>
              <a:gd name="connsiteX18" fmla="*/ 4917056 w 5023549"/>
              <a:gd name="connsiteY18" fmla="*/ 1915064 h 2691441"/>
              <a:gd name="connsiteX19" fmla="*/ 4813539 w 5023549"/>
              <a:gd name="connsiteY19" fmla="*/ 1871932 h 2691441"/>
              <a:gd name="connsiteX20" fmla="*/ 4641011 w 5023549"/>
              <a:gd name="connsiteY20" fmla="*/ 2001328 h 2691441"/>
              <a:gd name="connsiteX21" fmla="*/ 4623758 w 5023549"/>
              <a:gd name="connsiteY21" fmla="*/ 2035834 h 2691441"/>
              <a:gd name="connsiteX22" fmla="*/ 4546121 w 5023549"/>
              <a:gd name="connsiteY22" fmla="*/ 2035834 h 2691441"/>
              <a:gd name="connsiteX23" fmla="*/ 4537494 w 5023549"/>
              <a:gd name="connsiteY23" fmla="*/ 2087592 h 2691441"/>
              <a:gd name="connsiteX24" fmla="*/ 4183811 w 5023549"/>
              <a:gd name="connsiteY24" fmla="*/ 2268747 h 2691441"/>
              <a:gd name="connsiteX25" fmla="*/ 4080294 w 5023549"/>
              <a:gd name="connsiteY25" fmla="*/ 2216989 h 2691441"/>
              <a:gd name="connsiteX26" fmla="*/ 3796914 w 5023549"/>
              <a:gd name="connsiteY26" fmla="*/ 2167462 h 2691441"/>
              <a:gd name="connsiteX27" fmla="*/ 3796914 w 5023549"/>
              <a:gd name="connsiteY27" fmla="*/ 2383486 h 2691441"/>
              <a:gd name="connsiteX28" fmla="*/ 3674853 w 5023549"/>
              <a:gd name="connsiteY28" fmla="*/ 2458528 h 2691441"/>
              <a:gd name="connsiteX29" fmla="*/ 3493698 w 5023549"/>
              <a:gd name="connsiteY29" fmla="*/ 2337758 h 2691441"/>
              <a:gd name="connsiteX30" fmla="*/ 3485072 w 5023549"/>
              <a:gd name="connsiteY30" fmla="*/ 2242868 h 2691441"/>
              <a:gd name="connsiteX31" fmla="*/ 3372928 w 5023549"/>
              <a:gd name="connsiteY31" fmla="*/ 2234241 h 2691441"/>
              <a:gd name="connsiteX32" fmla="*/ 3364866 w 5023549"/>
              <a:gd name="connsiteY32" fmla="*/ 2311478 h 2691441"/>
              <a:gd name="connsiteX33" fmla="*/ 3243532 w 5023549"/>
              <a:gd name="connsiteY33" fmla="*/ 2510287 h 2691441"/>
              <a:gd name="connsiteX34" fmla="*/ 3191773 w 5023549"/>
              <a:gd name="connsiteY34" fmla="*/ 2691441 h 2691441"/>
              <a:gd name="connsiteX35" fmla="*/ 3076834 w 5023549"/>
              <a:gd name="connsiteY35" fmla="*/ 2599510 h 2691441"/>
              <a:gd name="connsiteX36" fmla="*/ 1420650 w 5023549"/>
              <a:gd name="connsiteY36" fmla="*/ 2311478 h 2691441"/>
              <a:gd name="connsiteX37" fmla="*/ 1348642 w 5023549"/>
              <a:gd name="connsiteY37" fmla="*/ 2311478 h 2691441"/>
              <a:gd name="connsiteX38" fmla="*/ 1224951 w 5023549"/>
              <a:gd name="connsiteY38" fmla="*/ 2147977 h 2691441"/>
              <a:gd name="connsiteX39" fmla="*/ 1155939 w 5023549"/>
              <a:gd name="connsiteY39" fmla="*/ 1949570 h 2691441"/>
              <a:gd name="connsiteX40" fmla="*/ 1104181 w 5023549"/>
              <a:gd name="connsiteY40" fmla="*/ 1785668 h 2691441"/>
              <a:gd name="connsiteX41" fmla="*/ 431321 w 5023549"/>
              <a:gd name="connsiteY41" fmla="*/ 2182483 h 2691441"/>
              <a:gd name="connsiteX42" fmla="*/ 181155 w 5023549"/>
              <a:gd name="connsiteY42" fmla="*/ 2346385 h 2691441"/>
              <a:gd name="connsiteX43" fmla="*/ 69011 w 5023549"/>
              <a:gd name="connsiteY43" fmla="*/ 2277374 h 2691441"/>
              <a:gd name="connsiteX44" fmla="*/ 0 w 5023549"/>
              <a:gd name="connsiteY44" fmla="*/ 2182483 h 2691441"/>
              <a:gd name="connsiteX45" fmla="*/ 34506 w 5023549"/>
              <a:gd name="connsiteY45" fmla="*/ 1846053 h 2691441"/>
              <a:gd name="connsiteX46" fmla="*/ 155275 w 5023549"/>
              <a:gd name="connsiteY46" fmla="*/ 1570008 h 2691441"/>
              <a:gd name="connsiteX47" fmla="*/ 772578 w 5023549"/>
              <a:gd name="connsiteY47" fmla="*/ 1375374 h 2691441"/>
              <a:gd name="connsiteX48" fmla="*/ 916594 w 5023549"/>
              <a:gd name="connsiteY48" fmla="*/ 1519390 h 2691441"/>
              <a:gd name="connsiteX49" fmla="*/ 1276634 w 5023549"/>
              <a:gd name="connsiteY49" fmla="*/ 1447382 h 2691441"/>
              <a:gd name="connsiteX50" fmla="*/ 1780690 w 5023549"/>
              <a:gd name="connsiteY50" fmla="*/ 1303366 h 2691441"/>
              <a:gd name="connsiteX51" fmla="*/ 1924706 w 5023549"/>
              <a:gd name="connsiteY51" fmla="*/ 1015334 h 2691441"/>
              <a:gd name="connsiteX52" fmla="*/ 2208362 w 5023549"/>
              <a:gd name="connsiteY52" fmla="*/ 905774 h 2691441"/>
              <a:gd name="connsiteX53" fmla="*/ 2061713 w 5023549"/>
              <a:gd name="connsiteY53" fmla="*/ 293298 h 2691441"/>
              <a:gd name="connsiteX54" fmla="*/ 2104845 w 5023549"/>
              <a:gd name="connsiteY54" fmla="*/ 241540 h 2691441"/>
              <a:gd name="connsiteX55" fmla="*/ 2104845 w 5023549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6 w 5049008"/>
              <a:gd name="connsiteY32" fmla="*/ 2311478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04181 w 5049008"/>
              <a:gd name="connsiteY40" fmla="*/ 1785668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11478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04181 w 5049008"/>
              <a:gd name="connsiteY40" fmla="*/ 1785668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04181 w 5049008"/>
              <a:gd name="connsiteY40" fmla="*/ 1785668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04181 w 5049008"/>
              <a:gd name="connsiteY40" fmla="*/ 1785668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31321 w 5049008"/>
              <a:gd name="connsiteY41" fmla="*/ 2182483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19909 w 5049008"/>
              <a:gd name="connsiteY8" fmla="*/ 940279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84945 w 5049008"/>
              <a:gd name="connsiteY8" fmla="*/ 943326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253 w 5049008"/>
              <a:gd name="connsiteY13" fmla="*/ 1440611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84945 w 5049008"/>
              <a:gd name="connsiteY8" fmla="*/ 943326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001 w 5049008"/>
              <a:gd name="connsiteY13" fmla="*/ 1447382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348642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49008"/>
              <a:gd name="connsiteY0" fmla="*/ 0 h 2691441"/>
              <a:gd name="connsiteX1" fmla="*/ 2372264 w 5049008"/>
              <a:gd name="connsiteY1" fmla="*/ 146649 h 2691441"/>
              <a:gd name="connsiteX2" fmla="*/ 2467155 w 5049008"/>
              <a:gd name="connsiteY2" fmla="*/ 250166 h 2691441"/>
              <a:gd name="connsiteX3" fmla="*/ 3674853 w 5049008"/>
              <a:gd name="connsiteY3" fmla="*/ 508958 h 2691441"/>
              <a:gd name="connsiteX4" fmla="*/ 3847381 w 5049008"/>
              <a:gd name="connsiteY4" fmla="*/ 491706 h 2691441"/>
              <a:gd name="connsiteX5" fmla="*/ 3968151 w 5049008"/>
              <a:gd name="connsiteY5" fmla="*/ 603849 h 2691441"/>
              <a:gd name="connsiteX6" fmla="*/ 3985404 w 5049008"/>
              <a:gd name="connsiteY6" fmla="*/ 767751 h 2691441"/>
              <a:gd name="connsiteX7" fmla="*/ 4045789 w 5049008"/>
              <a:gd name="connsiteY7" fmla="*/ 836762 h 2691441"/>
              <a:gd name="connsiteX8" fmla="*/ 4084945 w 5049008"/>
              <a:gd name="connsiteY8" fmla="*/ 943326 h 2691441"/>
              <a:gd name="connsiteX9" fmla="*/ 4300970 w 5049008"/>
              <a:gd name="connsiteY9" fmla="*/ 1087342 h 2691441"/>
              <a:gd name="connsiteX10" fmla="*/ 4615132 w 5049008"/>
              <a:gd name="connsiteY10" fmla="*/ 1224951 h 2691441"/>
              <a:gd name="connsiteX11" fmla="*/ 4580626 w 5049008"/>
              <a:gd name="connsiteY11" fmla="*/ 1250830 h 2691441"/>
              <a:gd name="connsiteX12" fmla="*/ 4641011 w 5049008"/>
              <a:gd name="connsiteY12" fmla="*/ 1345721 h 2691441"/>
              <a:gd name="connsiteX13" fmla="*/ 4589001 w 5049008"/>
              <a:gd name="connsiteY13" fmla="*/ 1447382 h 2691441"/>
              <a:gd name="connsiteX14" fmla="*/ 4744528 w 5049008"/>
              <a:gd name="connsiteY14" fmla="*/ 1552755 h 2691441"/>
              <a:gd name="connsiteX15" fmla="*/ 4804913 w 5049008"/>
              <a:gd name="connsiteY15" fmla="*/ 1544128 h 2691441"/>
              <a:gd name="connsiteX16" fmla="*/ 4877034 w 5049008"/>
              <a:gd name="connsiteY16" fmla="*/ 1663406 h 2691441"/>
              <a:gd name="connsiteX17" fmla="*/ 5021050 w 5049008"/>
              <a:gd name="connsiteY17" fmla="*/ 1807422 h 2691441"/>
              <a:gd name="connsiteX18" fmla="*/ 4917056 w 5049008"/>
              <a:gd name="connsiteY18" fmla="*/ 1915064 h 2691441"/>
              <a:gd name="connsiteX19" fmla="*/ 4813539 w 5049008"/>
              <a:gd name="connsiteY19" fmla="*/ 1871932 h 2691441"/>
              <a:gd name="connsiteX20" fmla="*/ 4641011 w 5049008"/>
              <a:gd name="connsiteY20" fmla="*/ 2001328 h 2691441"/>
              <a:gd name="connsiteX21" fmla="*/ 4623758 w 5049008"/>
              <a:gd name="connsiteY21" fmla="*/ 2035834 h 2691441"/>
              <a:gd name="connsiteX22" fmla="*/ 4546121 w 5049008"/>
              <a:gd name="connsiteY22" fmla="*/ 2035834 h 2691441"/>
              <a:gd name="connsiteX23" fmla="*/ 4537494 w 5049008"/>
              <a:gd name="connsiteY23" fmla="*/ 2087592 h 2691441"/>
              <a:gd name="connsiteX24" fmla="*/ 4183811 w 5049008"/>
              <a:gd name="connsiteY24" fmla="*/ 2268747 h 2691441"/>
              <a:gd name="connsiteX25" fmla="*/ 4080294 w 5049008"/>
              <a:gd name="connsiteY25" fmla="*/ 2216989 h 2691441"/>
              <a:gd name="connsiteX26" fmla="*/ 3796914 w 5049008"/>
              <a:gd name="connsiteY26" fmla="*/ 2167462 h 2691441"/>
              <a:gd name="connsiteX27" fmla="*/ 3796914 w 5049008"/>
              <a:gd name="connsiteY27" fmla="*/ 2383486 h 2691441"/>
              <a:gd name="connsiteX28" fmla="*/ 3674853 w 5049008"/>
              <a:gd name="connsiteY28" fmla="*/ 2458528 h 2691441"/>
              <a:gd name="connsiteX29" fmla="*/ 3493698 w 5049008"/>
              <a:gd name="connsiteY29" fmla="*/ 2337758 h 2691441"/>
              <a:gd name="connsiteX30" fmla="*/ 3485072 w 5049008"/>
              <a:gd name="connsiteY30" fmla="*/ 2242868 h 2691441"/>
              <a:gd name="connsiteX31" fmla="*/ 3372928 w 5049008"/>
              <a:gd name="connsiteY31" fmla="*/ 2234241 h 2691441"/>
              <a:gd name="connsiteX32" fmla="*/ 3364865 w 5049008"/>
              <a:gd name="connsiteY32" fmla="*/ 2383486 h 2691441"/>
              <a:gd name="connsiteX33" fmla="*/ 3243532 w 5049008"/>
              <a:gd name="connsiteY33" fmla="*/ 2510287 h 2691441"/>
              <a:gd name="connsiteX34" fmla="*/ 3191773 w 5049008"/>
              <a:gd name="connsiteY34" fmla="*/ 2691441 h 2691441"/>
              <a:gd name="connsiteX35" fmla="*/ 3076834 w 5049008"/>
              <a:gd name="connsiteY35" fmla="*/ 2599510 h 2691441"/>
              <a:gd name="connsiteX36" fmla="*/ 1420650 w 5049008"/>
              <a:gd name="connsiteY36" fmla="*/ 2311478 h 2691441"/>
              <a:gd name="connsiteX37" fmla="*/ 1276633 w 5049008"/>
              <a:gd name="connsiteY37" fmla="*/ 2311478 h 2691441"/>
              <a:gd name="connsiteX38" fmla="*/ 1224951 w 5049008"/>
              <a:gd name="connsiteY38" fmla="*/ 2147977 h 2691441"/>
              <a:gd name="connsiteX39" fmla="*/ 1155939 w 5049008"/>
              <a:gd name="connsiteY39" fmla="*/ 1949570 h 2691441"/>
              <a:gd name="connsiteX40" fmla="*/ 1132617 w 5049008"/>
              <a:gd name="connsiteY40" fmla="*/ 1735414 h 2691441"/>
              <a:gd name="connsiteX41" fmla="*/ 412537 w 5049008"/>
              <a:gd name="connsiteY41" fmla="*/ 2167462 h 2691441"/>
              <a:gd name="connsiteX42" fmla="*/ 181155 w 5049008"/>
              <a:gd name="connsiteY42" fmla="*/ 2346385 h 2691441"/>
              <a:gd name="connsiteX43" fmla="*/ 69011 w 5049008"/>
              <a:gd name="connsiteY43" fmla="*/ 2277374 h 2691441"/>
              <a:gd name="connsiteX44" fmla="*/ 0 w 5049008"/>
              <a:gd name="connsiteY44" fmla="*/ 2182483 h 2691441"/>
              <a:gd name="connsiteX45" fmla="*/ 34506 w 5049008"/>
              <a:gd name="connsiteY45" fmla="*/ 1846053 h 2691441"/>
              <a:gd name="connsiteX46" fmla="*/ 155275 w 5049008"/>
              <a:gd name="connsiteY46" fmla="*/ 1570008 h 2691441"/>
              <a:gd name="connsiteX47" fmla="*/ 772578 w 5049008"/>
              <a:gd name="connsiteY47" fmla="*/ 1375374 h 2691441"/>
              <a:gd name="connsiteX48" fmla="*/ 916594 w 5049008"/>
              <a:gd name="connsiteY48" fmla="*/ 1519390 h 2691441"/>
              <a:gd name="connsiteX49" fmla="*/ 1276634 w 5049008"/>
              <a:gd name="connsiteY49" fmla="*/ 1447382 h 2691441"/>
              <a:gd name="connsiteX50" fmla="*/ 1780690 w 5049008"/>
              <a:gd name="connsiteY50" fmla="*/ 1303366 h 2691441"/>
              <a:gd name="connsiteX51" fmla="*/ 1924706 w 5049008"/>
              <a:gd name="connsiteY51" fmla="*/ 1015334 h 2691441"/>
              <a:gd name="connsiteX52" fmla="*/ 2208362 w 5049008"/>
              <a:gd name="connsiteY52" fmla="*/ 905774 h 2691441"/>
              <a:gd name="connsiteX53" fmla="*/ 2061713 w 5049008"/>
              <a:gd name="connsiteY53" fmla="*/ 293298 h 2691441"/>
              <a:gd name="connsiteX54" fmla="*/ 2104845 w 5049008"/>
              <a:gd name="connsiteY54" fmla="*/ 241540 h 2691441"/>
              <a:gd name="connsiteX55" fmla="*/ 2104845 w 5049008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262283 w 5026031"/>
              <a:gd name="connsiteY41" fmla="*/ 1705644 h 2691441"/>
              <a:gd name="connsiteX42" fmla="*/ 181155 w 5026031"/>
              <a:gd name="connsiteY42" fmla="*/ 2346385 h 2691441"/>
              <a:gd name="connsiteX43" fmla="*/ 69011 w 5026031"/>
              <a:gd name="connsiteY43" fmla="*/ 2277374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262283 w 5026031"/>
              <a:gd name="connsiteY41" fmla="*/ 1705644 h 2691441"/>
              <a:gd name="connsiteX42" fmla="*/ 181155 w 5026031"/>
              <a:gd name="connsiteY42" fmla="*/ 2346385 h 2691441"/>
              <a:gd name="connsiteX43" fmla="*/ 69011 w 5026031"/>
              <a:gd name="connsiteY43" fmla="*/ 2277374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114501 w 5026031"/>
              <a:gd name="connsiteY41" fmla="*/ 1724117 h 2691441"/>
              <a:gd name="connsiteX42" fmla="*/ 181155 w 5026031"/>
              <a:gd name="connsiteY42" fmla="*/ 2346385 h 2691441"/>
              <a:gd name="connsiteX43" fmla="*/ 69011 w 5026031"/>
              <a:gd name="connsiteY43" fmla="*/ 2277374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114501 w 5026031"/>
              <a:gd name="connsiteY41" fmla="*/ 1724117 h 2691441"/>
              <a:gd name="connsiteX42" fmla="*/ 181155 w 5026031"/>
              <a:gd name="connsiteY42" fmla="*/ 2346385 h 2691441"/>
              <a:gd name="connsiteX43" fmla="*/ 69011 w 5026031"/>
              <a:gd name="connsiteY43" fmla="*/ 2277374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114501 w 5026031"/>
              <a:gd name="connsiteY41" fmla="*/ 1724117 h 2691441"/>
              <a:gd name="connsiteX42" fmla="*/ 181155 w 5026031"/>
              <a:gd name="connsiteY42" fmla="*/ 2346385 h 2691441"/>
              <a:gd name="connsiteX43" fmla="*/ 69011 w 5026031"/>
              <a:gd name="connsiteY43" fmla="*/ 2277374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114501 w 5026031"/>
              <a:gd name="connsiteY41" fmla="*/ 1724117 h 2691441"/>
              <a:gd name="connsiteX42" fmla="*/ 1612791 w 5026031"/>
              <a:gd name="connsiteY42" fmla="*/ 1441222 h 2691441"/>
              <a:gd name="connsiteX43" fmla="*/ 69011 w 5026031"/>
              <a:gd name="connsiteY43" fmla="*/ 2277374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114501 w 5026031"/>
              <a:gd name="connsiteY41" fmla="*/ 1724117 h 2691441"/>
              <a:gd name="connsiteX42" fmla="*/ 1030900 w 5026031"/>
              <a:gd name="connsiteY42" fmla="*/ 1792204 h 2691441"/>
              <a:gd name="connsiteX43" fmla="*/ 69011 w 5026031"/>
              <a:gd name="connsiteY43" fmla="*/ 2277374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114501 w 5026031"/>
              <a:gd name="connsiteY41" fmla="*/ 1724117 h 2691441"/>
              <a:gd name="connsiteX42" fmla="*/ 1030900 w 5026031"/>
              <a:gd name="connsiteY42" fmla="*/ 1792204 h 2691441"/>
              <a:gd name="connsiteX43" fmla="*/ 69011 w 5026031"/>
              <a:gd name="connsiteY43" fmla="*/ 2277374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114501 w 5026031"/>
              <a:gd name="connsiteY41" fmla="*/ 1724117 h 2691441"/>
              <a:gd name="connsiteX42" fmla="*/ 1030900 w 5026031"/>
              <a:gd name="connsiteY42" fmla="*/ 1792204 h 2691441"/>
              <a:gd name="connsiteX43" fmla="*/ 770975 w 5026031"/>
              <a:gd name="connsiteY43" fmla="*/ 1898683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104845 w 5026031"/>
              <a:gd name="connsiteY0" fmla="*/ 0 h 2691441"/>
              <a:gd name="connsiteX1" fmla="*/ 2372264 w 5026031"/>
              <a:gd name="connsiteY1" fmla="*/ 146649 h 2691441"/>
              <a:gd name="connsiteX2" fmla="*/ 2467155 w 5026031"/>
              <a:gd name="connsiteY2" fmla="*/ 250166 h 2691441"/>
              <a:gd name="connsiteX3" fmla="*/ 3674853 w 5026031"/>
              <a:gd name="connsiteY3" fmla="*/ 508958 h 2691441"/>
              <a:gd name="connsiteX4" fmla="*/ 3847381 w 5026031"/>
              <a:gd name="connsiteY4" fmla="*/ 491706 h 2691441"/>
              <a:gd name="connsiteX5" fmla="*/ 3968151 w 5026031"/>
              <a:gd name="connsiteY5" fmla="*/ 603849 h 2691441"/>
              <a:gd name="connsiteX6" fmla="*/ 3985404 w 5026031"/>
              <a:gd name="connsiteY6" fmla="*/ 767751 h 2691441"/>
              <a:gd name="connsiteX7" fmla="*/ 4045789 w 5026031"/>
              <a:gd name="connsiteY7" fmla="*/ 836762 h 2691441"/>
              <a:gd name="connsiteX8" fmla="*/ 4084945 w 5026031"/>
              <a:gd name="connsiteY8" fmla="*/ 943326 h 2691441"/>
              <a:gd name="connsiteX9" fmla="*/ 4300970 w 5026031"/>
              <a:gd name="connsiteY9" fmla="*/ 1087342 h 2691441"/>
              <a:gd name="connsiteX10" fmla="*/ 4615132 w 5026031"/>
              <a:gd name="connsiteY10" fmla="*/ 1224951 h 2691441"/>
              <a:gd name="connsiteX11" fmla="*/ 4580626 w 5026031"/>
              <a:gd name="connsiteY11" fmla="*/ 1250830 h 2691441"/>
              <a:gd name="connsiteX12" fmla="*/ 4641011 w 5026031"/>
              <a:gd name="connsiteY12" fmla="*/ 1345721 h 2691441"/>
              <a:gd name="connsiteX13" fmla="*/ 4589001 w 5026031"/>
              <a:gd name="connsiteY13" fmla="*/ 1447382 h 2691441"/>
              <a:gd name="connsiteX14" fmla="*/ 4744528 w 5026031"/>
              <a:gd name="connsiteY14" fmla="*/ 1552755 h 2691441"/>
              <a:gd name="connsiteX15" fmla="*/ 4804913 w 5026031"/>
              <a:gd name="connsiteY15" fmla="*/ 1544128 h 2691441"/>
              <a:gd name="connsiteX16" fmla="*/ 4877034 w 5026031"/>
              <a:gd name="connsiteY16" fmla="*/ 1663406 h 2691441"/>
              <a:gd name="connsiteX17" fmla="*/ 5021050 w 5026031"/>
              <a:gd name="connsiteY17" fmla="*/ 1807422 h 2691441"/>
              <a:gd name="connsiteX18" fmla="*/ 4917056 w 5026031"/>
              <a:gd name="connsiteY18" fmla="*/ 1915064 h 2691441"/>
              <a:gd name="connsiteX19" fmla="*/ 4813539 w 5026031"/>
              <a:gd name="connsiteY19" fmla="*/ 1871932 h 2691441"/>
              <a:gd name="connsiteX20" fmla="*/ 4641011 w 5026031"/>
              <a:gd name="connsiteY20" fmla="*/ 2001328 h 2691441"/>
              <a:gd name="connsiteX21" fmla="*/ 4623758 w 5026031"/>
              <a:gd name="connsiteY21" fmla="*/ 2035834 h 2691441"/>
              <a:gd name="connsiteX22" fmla="*/ 4546121 w 5026031"/>
              <a:gd name="connsiteY22" fmla="*/ 2035834 h 2691441"/>
              <a:gd name="connsiteX23" fmla="*/ 4537494 w 5026031"/>
              <a:gd name="connsiteY23" fmla="*/ 2087592 h 2691441"/>
              <a:gd name="connsiteX24" fmla="*/ 4183811 w 5026031"/>
              <a:gd name="connsiteY24" fmla="*/ 2268747 h 2691441"/>
              <a:gd name="connsiteX25" fmla="*/ 4080294 w 5026031"/>
              <a:gd name="connsiteY25" fmla="*/ 2216989 h 2691441"/>
              <a:gd name="connsiteX26" fmla="*/ 3796914 w 5026031"/>
              <a:gd name="connsiteY26" fmla="*/ 2167462 h 2691441"/>
              <a:gd name="connsiteX27" fmla="*/ 3796914 w 5026031"/>
              <a:gd name="connsiteY27" fmla="*/ 2383486 h 2691441"/>
              <a:gd name="connsiteX28" fmla="*/ 3674853 w 5026031"/>
              <a:gd name="connsiteY28" fmla="*/ 2458528 h 2691441"/>
              <a:gd name="connsiteX29" fmla="*/ 3493698 w 5026031"/>
              <a:gd name="connsiteY29" fmla="*/ 2337758 h 2691441"/>
              <a:gd name="connsiteX30" fmla="*/ 3485072 w 5026031"/>
              <a:gd name="connsiteY30" fmla="*/ 2242868 h 2691441"/>
              <a:gd name="connsiteX31" fmla="*/ 3372928 w 5026031"/>
              <a:gd name="connsiteY31" fmla="*/ 2234241 h 2691441"/>
              <a:gd name="connsiteX32" fmla="*/ 3364865 w 5026031"/>
              <a:gd name="connsiteY32" fmla="*/ 2383486 h 2691441"/>
              <a:gd name="connsiteX33" fmla="*/ 3243532 w 5026031"/>
              <a:gd name="connsiteY33" fmla="*/ 2510287 h 2691441"/>
              <a:gd name="connsiteX34" fmla="*/ 3191773 w 5026031"/>
              <a:gd name="connsiteY34" fmla="*/ 2691441 h 2691441"/>
              <a:gd name="connsiteX35" fmla="*/ 3076834 w 5026031"/>
              <a:gd name="connsiteY35" fmla="*/ 2599510 h 2691441"/>
              <a:gd name="connsiteX36" fmla="*/ 1420650 w 5026031"/>
              <a:gd name="connsiteY36" fmla="*/ 2311478 h 2691441"/>
              <a:gd name="connsiteX37" fmla="*/ 1276633 w 5026031"/>
              <a:gd name="connsiteY37" fmla="*/ 2311478 h 2691441"/>
              <a:gd name="connsiteX38" fmla="*/ 1224951 w 5026031"/>
              <a:gd name="connsiteY38" fmla="*/ 2147977 h 2691441"/>
              <a:gd name="connsiteX39" fmla="*/ 1155939 w 5026031"/>
              <a:gd name="connsiteY39" fmla="*/ 1949570 h 2691441"/>
              <a:gd name="connsiteX40" fmla="*/ 1132617 w 5026031"/>
              <a:gd name="connsiteY40" fmla="*/ 1735414 h 2691441"/>
              <a:gd name="connsiteX41" fmla="*/ 1114501 w 5026031"/>
              <a:gd name="connsiteY41" fmla="*/ 1724117 h 2691441"/>
              <a:gd name="connsiteX42" fmla="*/ 1030900 w 5026031"/>
              <a:gd name="connsiteY42" fmla="*/ 1792204 h 2691441"/>
              <a:gd name="connsiteX43" fmla="*/ 770975 w 5026031"/>
              <a:gd name="connsiteY43" fmla="*/ 1898683 h 2691441"/>
              <a:gd name="connsiteX44" fmla="*/ 0 w 5026031"/>
              <a:gd name="connsiteY44" fmla="*/ 2182483 h 2691441"/>
              <a:gd name="connsiteX45" fmla="*/ 34506 w 5026031"/>
              <a:gd name="connsiteY45" fmla="*/ 1846053 h 2691441"/>
              <a:gd name="connsiteX46" fmla="*/ 155275 w 5026031"/>
              <a:gd name="connsiteY46" fmla="*/ 1570008 h 2691441"/>
              <a:gd name="connsiteX47" fmla="*/ 772578 w 5026031"/>
              <a:gd name="connsiteY47" fmla="*/ 1375374 h 2691441"/>
              <a:gd name="connsiteX48" fmla="*/ 916594 w 5026031"/>
              <a:gd name="connsiteY48" fmla="*/ 1519390 h 2691441"/>
              <a:gd name="connsiteX49" fmla="*/ 1276634 w 5026031"/>
              <a:gd name="connsiteY49" fmla="*/ 1447382 h 2691441"/>
              <a:gd name="connsiteX50" fmla="*/ 1780690 w 5026031"/>
              <a:gd name="connsiteY50" fmla="*/ 1303366 h 2691441"/>
              <a:gd name="connsiteX51" fmla="*/ 1924706 w 5026031"/>
              <a:gd name="connsiteY51" fmla="*/ 1015334 h 2691441"/>
              <a:gd name="connsiteX52" fmla="*/ 2208362 w 5026031"/>
              <a:gd name="connsiteY52" fmla="*/ 905774 h 2691441"/>
              <a:gd name="connsiteX53" fmla="*/ 2061713 w 5026031"/>
              <a:gd name="connsiteY53" fmla="*/ 293298 h 2691441"/>
              <a:gd name="connsiteX54" fmla="*/ 2104845 w 5026031"/>
              <a:gd name="connsiteY54" fmla="*/ 241540 h 2691441"/>
              <a:gd name="connsiteX55" fmla="*/ 2104845 w 5026031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996394 w 4991525"/>
              <a:gd name="connsiteY42" fmla="*/ 1792204 h 2691441"/>
              <a:gd name="connsiteX43" fmla="*/ 736469 w 4991525"/>
              <a:gd name="connsiteY43" fmla="*/ 1898683 h 2691441"/>
              <a:gd name="connsiteX44" fmla="*/ 815240 w 4991525"/>
              <a:gd name="connsiteY44" fmla="*/ 1822264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996394 w 4991525"/>
              <a:gd name="connsiteY42" fmla="*/ 1792204 h 2691441"/>
              <a:gd name="connsiteX43" fmla="*/ 1087451 w 4991525"/>
              <a:gd name="connsiteY43" fmla="*/ 1723193 h 2691441"/>
              <a:gd name="connsiteX44" fmla="*/ 815240 w 4991525"/>
              <a:gd name="connsiteY44" fmla="*/ 1822264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996394 w 4991525"/>
              <a:gd name="connsiteY42" fmla="*/ 1792204 h 2691441"/>
              <a:gd name="connsiteX43" fmla="*/ 1087451 w 4991525"/>
              <a:gd name="connsiteY43" fmla="*/ 1723193 h 2691441"/>
              <a:gd name="connsiteX44" fmla="*/ 815240 w 4991525"/>
              <a:gd name="connsiteY44" fmla="*/ 1822264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996394 w 4991525"/>
              <a:gd name="connsiteY42" fmla="*/ 1792204 h 2691441"/>
              <a:gd name="connsiteX43" fmla="*/ 1087451 w 4991525"/>
              <a:gd name="connsiteY43" fmla="*/ 1723193 h 2691441"/>
              <a:gd name="connsiteX44" fmla="*/ 815240 w 4991525"/>
              <a:gd name="connsiteY44" fmla="*/ 1822264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996394 w 4991525"/>
              <a:gd name="connsiteY42" fmla="*/ 1792204 h 2691441"/>
              <a:gd name="connsiteX43" fmla="*/ 1087451 w 4991525"/>
              <a:gd name="connsiteY43" fmla="*/ 1723193 h 2691441"/>
              <a:gd name="connsiteX44" fmla="*/ 1055385 w 4991525"/>
              <a:gd name="connsiteY44" fmla="*/ 1739137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996394 w 4991525"/>
              <a:gd name="connsiteY42" fmla="*/ 1792204 h 2691441"/>
              <a:gd name="connsiteX43" fmla="*/ 1087451 w 4991525"/>
              <a:gd name="connsiteY43" fmla="*/ 1723193 h 2691441"/>
              <a:gd name="connsiteX44" fmla="*/ 1055385 w 4991525"/>
              <a:gd name="connsiteY44" fmla="*/ 1739137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996394 w 4991525"/>
              <a:gd name="connsiteY42" fmla="*/ 1792204 h 2691441"/>
              <a:gd name="connsiteX43" fmla="*/ 1087451 w 4991525"/>
              <a:gd name="connsiteY43" fmla="*/ 1723193 h 2691441"/>
              <a:gd name="connsiteX44" fmla="*/ 1055385 w 4991525"/>
              <a:gd name="connsiteY44" fmla="*/ 1739137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1088757 w 4991525"/>
              <a:gd name="connsiteY42" fmla="*/ 1718313 h 2691441"/>
              <a:gd name="connsiteX43" fmla="*/ 1087451 w 4991525"/>
              <a:gd name="connsiteY43" fmla="*/ 1723193 h 2691441"/>
              <a:gd name="connsiteX44" fmla="*/ 1055385 w 4991525"/>
              <a:gd name="connsiteY44" fmla="*/ 1739137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1088757 w 4991525"/>
              <a:gd name="connsiteY42" fmla="*/ 1718313 h 2691441"/>
              <a:gd name="connsiteX43" fmla="*/ 1087451 w 4991525"/>
              <a:gd name="connsiteY43" fmla="*/ 1723193 h 2691441"/>
              <a:gd name="connsiteX44" fmla="*/ 1055385 w 4991525"/>
              <a:gd name="connsiteY44" fmla="*/ 1739137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2070339 w 4991525"/>
              <a:gd name="connsiteY0" fmla="*/ 0 h 2691441"/>
              <a:gd name="connsiteX1" fmla="*/ 2337758 w 4991525"/>
              <a:gd name="connsiteY1" fmla="*/ 146649 h 2691441"/>
              <a:gd name="connsiteX2" fmla="*/ 2432649 w 4991525"/>
              <a:gd name="connsiteY2" fmla="*/ 250166 h 2691441"/>
              <a:gd name="connsiteX3" fmla="*/ 3640347 w 4991525"/>
              <a:gd name="connsiteY3" fmla="*/ 508958 h 2691441"/>
              <a:gd name="connsiteX4" fmla="*/ 3812875 w 4991525"/>
              <a:gd name="connsiteY4" fmla="*/ 491706 h 2691441"/>
              <a:gd name="connsiteX5" fmla="*/ 3933645 w 4991525"/>
              <a:gd name="connsiteY5" fmla="*/ 603849 h 2691441"/>
              <a:gd name="connsiteX6" fmla="*/ 3950898 w 4991525"/>
              <a:gd name="connsiteY6" fmla="*/ 767751 h 2691441"/>
              <a:gd name="connsiteX7" fmla="*/ 4011283 w 4991525"/>
              <a:gd name="connsiteY7" fmla="*/ 836762 h 2691441"/>
              <a:gd name="connsiteX8" fmla="*/ 4050439 w 4991525"/>
              <a:gd name="connsiteY8" fmla="*/ 943326 h 2691441"/>
              <a:gd name="connsiteX9" fmla="*/ 4266464 w 4991525"/>
              <a:gd name="connsiteY9" fmla="*/ 1087342 h 2691441"/>
              <a:gd name="connsiteX10" fmla="*/ 4580626 w 4991525"/>
              <a:gd name="connsiteY10" fmla="*/ 1224951 h 2691441"/>
              <a:gd name="connsiteX11" fmla="*/ 4546120 w 4991525"/>
              <a:gd name="connsiteY11" fmla="*/ 1250830 h 2691441"/>
              <a:gd name="connsiteX12" fmla="*/ 4606505 w 4991525"/>
              <a:gd name="connsiteY12" fmla="*/ 1345721 h 2691441"/>
              <a:gd name="connsiteX13" fmla="*/ 4554495 w 4991525"/>
              <a:gd name="connsiteY13" fmla="*/ 1447382 h 2691441"/>
              <a:gd name="connsiteX14" fmla="*/ 4710022 w 4991525"/>
              <a:gd name="connsiteY14" fmla="*/ 1552755 h 2691441"/>
              <a:gd name="connsiteX15" fmla="*/ 4770407 w 4991525"/>
              <a:gd name="connsiteY15" fmla="*/ 1544128 h 2691441"/>
              <a:gd name="connsiteX16" fmla="*/ 4842528 w 4991525"/>
              <a:gd name="connsiteY16" fmla="*/ 1663406 h 2691441"/>
              <a:gd name="connsiteX17" fmla="*/ 4986544 w 4991525"/>
              <a:gd name="connsiteY17" fmla="*/ 1807422 h 2691441"/>
              <a:gd name="connsiteX18" fmla="*/ 4882550 w 4991525"/>
              <a:gd name="connsiteY18" fmla="*/ 1915064 h 2691441"/>
              <a:gd name="connsiteX19" fmla="*/ 4779033 w 4991525"/>
              <a:gd name="connsiteY19" fmla="*/ 1871932 h 2691441"/>
              <a:gd name="connsiteX20" fmla="*/ 4606505 w 4991525"/>
              <a:gd name="connsiteY20" fmla="*/ 2001328 h 2691441"/>
              <a:gd name="connsiteX21" fmla="*/ 4589252 w 4991525"/>
              <a:gd name="connsiteY21" fmla="*/ 2035834 h 2691441"/>
              <a:gd name="connsiteX22" fmla="*/ 4511615 w 4991525"/>
              <a:gd name="connsiteY22" fmla="*/ 2035834 h 2691441"/>
              <a:gd name="connsiteX23" fmla="*/ 4502988 w 4991525"/>
              <a:gd name="connsiteY23" fmla="*/ 2087592 h 2691441"/>
              <a:gd name="connsiteX24" fmla="*/ 4149305 w 4991525"/>
              <a:gd name="connsiteY24" fmla="*/ 2268747 h 2691441"/>
              <a:gd name="connsiteX25" fmla="*/ 4045788 w 4991525"/>
              <a:gd name="connsiteY25" fmla="*/ 2216989 h 2691441"/>
              <a:gd name="connsiteX26" fmla="*/ 3762408 w 4991525"/>
              <a:gd name="connsiteY26" fmla="*/ 2167462 h 2691441"/>
              <a:gd name="connsiteX27" fmla="*/ 3762408 w 4991525"/>
              <a:gd name="connsiteY27" fmla="*/ 2383486 h 2691441"/>
              <a:gd name="connsiteX28" fmla="*/ 3640347 w 4991525"/>
              <a:gd name="connsiteY28" fmla="*/ 2458528 h 2691441"/>
              <a:gd name="connsiteX29" fmla="*/ 3459192 w 4991525"/>
              <a:gd name="connsiteY29" fmla="*/ 2337758 h 2691441"/>
              <a:gd name="connsiteX30" fmla="*/ 3450566 w 4991525"/>
              <a:gd name="connsiteY30" fmla="*/ 2242868 h 2691441"/>
              <a:gd name="connsiteX31" fmla="*/ 3338422 w 4991525"/>
              <a:gd name="connsiteY31" fmla="*/ 2234241 h 2691441"/>
              <a:gd name="connsiteX32" fmla="*/ 3330359 w 4991525"/>
              <a:gd name="connsiteY32" fmla="*/ 2383486 h 2691441"/>
              <a:gd name="connsiteX33" fmla="*/ 3209026 w 4991525"/>
              <a:gd name="connsiteY33" fmla="*/ 2510287 h 2691441"/>
              <a:gd name="connsiteX34" fmla="*/ 3157267 w 4991525"/>
              <a:gd name="connsiteY34" fmla="*/ 2691441 h 2691441"/>
              <a:gd name="connsiteX35" fmla="*/ 3042328 w 4991525"/>
              <a:gd name="connsiteY35" fmla="*/ 2599510 h 2691441"/>
              <a:gd name="connsiteX36" fmla="*/ 1386144 w 4991525"/>
              <a:gd name="connsiteY36" fmla="*/ 2311478 h 2691441"/>
              <a:gd name="connsiteX37" fmla="*/ 1242127 w 4991525"/>
              <a:gd name="connsiteY37" fmla="*/ 2311478 h 2691441"/>
              <a:gd name="connsiteX38" fmla="*/ 1190445 w 4991525"/>
              <a:gd name="connsiteY38" fmla="*/ 2147977 h 2691441"/>
              <a:gd name="connsiteX39" fmla="*/ 1121433 w 4991525"/>
              <a:gd name="connsiteY39" fmla="*/ 1949570 h 2691441"/>
              <a:gd name="connsiteX40" fmla="*/ 1098111 w 4991525"/>
              <a:gd name="connsiteY40" fmla="*/ 1735414 h 2691441"/>
              <a:gd name="connsiteX41" fmla="*/ 1079995 w 4991525"/>
              <a:gd name="connsiteY41" fmla="*/ 1724117 h 2691441"/>
              <a:gd name="connsiteX42" fmla="*/ 1088757 w 4991525"/>
              <a:gd name="connsiteY42" fmla="*/ 1718313 h 2691441"/>
              <a:gd name="connsiteX43" fmla="*/ 1087451 w 4991525"/>
              <a:gd name="connsiteY43" fmla="*/ 1723193 h 2691441"/>
              <a:gd name="connsiteX44" fmla="*/ 1055385 w 4991525"/>
              <a:gd name="connsiteY44" fmla="*/ 1739137 h 2691441"/>
              <a:gd name="connsiteX45" fmla="*/ 0 w 4991525"/>
              <a:gd name="connsiteY45" fmla="*/ 1846053 h 2691441"/>
              <a:gd name="connsiteX46" fmla="*/ 120769 w 4991525"/>
              <a:gd name="connsiteY46" fmla="*/ 1570008 h 2691441"/>
              <a:gd name="connsiteX47" fmla="*/ 738072 w 4991525"/>
              <a:gd name="connsiteY47" fmla="*/ 1375374 h 2691441"/>
              <a:gd name="connsiteX48" fmla="*/ 882088 w 4991525"/>
              <a:gd name="connsiteY48" fmla="*/ 1519390 h 2691441"/>
              <a:gd name="connsiteX49" fmla="*/ 1242128 w 4991525"/>
              <a:gd name="connsiteY49" fmla="*/ 1447382 h 2691441"/>
              <a:gd name="connsiteX50" fmla="*/ 1746184 w 4991525"/>
              <a:gd name="connsiteY50" fmla="*/ 1303366 h 2691441"/>
              <a:gd name="connsiteX51" fmla="*/ 1890200 w 4991525"/>
              <a:gd name="connsiteY51" fmla="*/ 1015334 h 2691441"/>
              <a:gd name="connsiteX52" fmla="*/ 2173856 w 4991525"/>
              <a:gd name="connsiteY52" fmla="*/ 905774 h 2691441"/>
              <a:gd name="connsiteX53" fmla="*/ 2027207 w 4991525"/>
              <a:gd name="connsiteY53" fmla="*/ 293298 h 2691441"/>
              <a:gd name="connsiteX54" fmla="*/ 2070339 w 4991525"/>
              <a:gd name="connsiteY54" fmla="*/ 241540 h 2691441"/>
              <a:gd name="connsiteX55" fmla="*/ 2070339 w 4991525"/>
              <a:gd name="connsiteY55" fmla="*/ 0 h 2691441"/>
              <a:gd name="connsiteX0" fmla="*/ 1949570 w 4870756"/>
              <a:gd name="connsiteY0" fmla="*/ 0 h 2691441"/>
              <a:gd name="connsiteX1" fmla="*/ 2216989 w 4870756"/>
              <a:gd name="connsiteY1" fmla="*/ 146649 h 2691441"/>
              <a:gd name="connsiteX2" fmla="*/ 2311880 w 4870756"/>
              <a:gd name="connsiteY2" fmla="*/ 250166 h 2691441"/>
              <a:gd name="connsiteX3" fmla="*/ 3519578 w 4870756"/>
              <a:gd name="connsiteY3" fmla="*/ 508958 h 2691441"/>
              <a:gd name="connsiteX4" fmla="*/ 3692106 w 4870756"/>
              <a:gd name="connsiteY4" fmla="*/ 491706 h 2691441"/>
              <a:gd name="connsiteX5" fmla="*/ 3812876 w 4870756"/>
              <a:gd name="connsiteY5" fmla="*/ 603849 h 2691441"/>
              <a:gd name="connsiteX6" fmla="*/ 3830129 w 4870756"/>
              <a:gd name="connsiteY6" fmla="*/ 767751 h 2691441"/>
              <a:gd name="connsiteX7" fmla="*/ 3890514 w 4870756"/>
              <a:gd name="connsiteY7" fmla="*/ 836762 h 2691441"/>
              <a:gd name="connsiteX8" fmla="*/ 3929670 w 4870756"/>
              <a:gd name="connsiteY8" fmla="*/ 943326 h 2691441"/>
              <a:gd name="connsiteX9" fmla="*/ 4145695 w 4870756"/>
              <a:gd name="connsiteY9" fmla="*/ 1087342 h 2691441"/>
              <a:gd name="connsiteX10" fmla="*/ 4459857 w 4870756"/>
              <a:gd name="connsiteY10" fmla="*/ 1224951 h 2691441"/>
              <a:gd name="connsiteX11" fmla="*/ 4425351 w 4870756"/>
              <a:gd name="connsiteY11" fmla="*/ 1250830 h 2691441"/>
              <a:gd name="connsiteX12" fmla="*/ 4485736 w 4870756"/>
              <a:gd name="connsiteY12" fmla="*/ 1345721 h 2691441"/>
              <a:gd name="connsiteX13" fmla="*/ 4433726 w 4870756"/>
              <a:gd name="connsiteY13" fmla="*/ 1447382 h 2691441"/>
              <a:gd name="connsiteX14" fmla="*/ 4589253 w 4870756"/>
              <a:gd name="connsiteY14" fmla="*/ 1552755 h 2691441"/>
              <a:gd name="connsiteX15" fmla="*/ 4649638 w 4870756"/>
              <a:gd name="connsiteY15" fmla="*/ 1544128 h 2691441"/>
              <a:gd name="connsiteX16" fmla="*/ 4721759 w 4870756"/>
              <a:gd name="connsiteY16" fmla="*/ 1663406 h 2691441"/>
              <a:gd name="connsiteX17" fmla="*/ 4865775 w 4870756"/>
              <a:gd name="connsiteY17" fmla="*/ 1807422 h 2691441"/>
              <a:gd name="connsiteX18" fmla="*/ 4761781 w 4870756"/>
              <a:gd name="connsiteY18" fmla="*/ 1915064 h 2691441"/>
              <a:gd name="connsiteX19" fmla="*/ 4658264 w 4870756"/>
              <a:gd name="connsiteY19" fmla="*/ 1871932 h 2691441"/>
              <a:gd name="connsiteX20" fmla="*/ 4485736 w 4870756"/>
              <a:gd name="connsiteY20" fmla="*/ 2001328 h 2691441"/>
              <a:gd name="connsiteX21" fmla="*/ 4468483 w 4870756"/>
              <a:gd name="connsiteY21" fmla="*/ 2035834 h 2691441"/>
              <a:gd name="connsiteX22" fmla="*/ 4390846 w 4870756"/>
              <a:gd name="connsiteY22" fmla="*/ 2035834 h 2691441"/>
              <a:gd name="connsiteX23" fmla="*/ 4382219 w 4870756"/>
              <a:gd name="connsiteY23" fmla="*/ 2087592 h 2691441"/>
              <a:gd name="connsiteX24" fmla="*/ 4028536 w 4870756"/>
              <a:gd name="connsiteY24" fmla="*/ 2268747 h 2691441"/>
              <a:gd name="connsiteX25" fmla="*/ 3925019 w 4870756"/>
              <a:gd name="connsiteY25" fmla="*/ 2216989 h 2691441"/>
              <a:gd name="connsiteX26" fmla="*/ 3641639 w 4870756"/>
              <a:gd name="connsiteY26" fmla="*/ 2167462 h 2691441"/>
              <a:gd name="connsiteX27" fmla="*/ 3641639 w 4870756"/>
              <a:gd name="connsiteY27" fmla="*/ 2383486 h 2691441"/>
              <a:gd name="connsiteX28" fmla="*/ 3519578 w 4870756"/>
              <a:gd name="connsiteY28" fmla="*/ 2458528 h 2691441"/>
              <a:gd name="connsiteX29" fmla="*/ 3338423 w 4870756"/>
              <a:gd name="connsiteY29" fmla="*/ 2337758 h 2691441"/>
              <a:gd name="connsiteX30" fmla="*/ 3329797 w 4870756"/>
              <a:gd name="connsiteY30" fmla="*/ 2242868 h 2691441"/>
              <a:gd name="connsiteX31" fmla="*/ 3217653 w 4870756"/>
              <a:gd name="connsiteY31" fmla="*/ 2234241 h 2691441"/>
              <a:gd name="connsiteX32" fmla="*/ 3209590 w 4870756"/>
              <a:gd name="connsiteY32" fmla="*/ 2383486 h 2691441"/>
              <a:gd name="connsiteX33" fmla="*/ 3088257 w 4870756"/>
              <a:gd name="connsiteY33" fmla="*/ 2510287 h 2691441"/>
              <a:gd name="connsiteX34" fmla="*/ 3036498 w 4870756"/>
              <a:gd name="connsiteY34" fmla="*/ 2691441 h 2691441"/>
              <a:gd name="connsiteX35" fmla="*/ 2921559 w 4870756"/>
              <a:gd name="connsiteY35" fmla="*/ 2599510 h 2691441"/>
              <a:gd name="connsiteX36" fmla="*/ 1265375 w 4870756"/>
              <a:gd name="connsiteY36" fmla="*/ 2311478 h 2691441"/>
              <a:gd name="connsiteX37" fmla="*/ 1121358 w 4870756"/>
              <a:gd name="connsiteY37" fmla="*/ 2311478 h 2691441"/>
              <a:gd name="connsiteX38" fmla="*/ 1069676 w 4870756"/>
              <a:gd name="connsiteY38" fmla="*/ 2147977 h 2691441"/>
              <a:gd name="connsiteX39" fmla="*/ 1000664 w 4870756"/>
              <a:gd name="connsiteY39" fmla="*/ 1949570 h 2691441"/>
              <a:gd name="connsiteX40" fmla="*/ 977342 w 4870756"/>
              <a:gd name="connsiteY40" fmla="*/ 1735414 h 2691441"/>
              <a:gd name="connsiteX41" fmla="*/ 959226 w 4870756"/>
              <a:gd name="connsiteY41" fmla="*/ 1724117 h 2691441"/>
              <a:gd name="connsiteX42" fmla="*/ 967988 w 4870756"/>
              <a:gd name="connsiteY42" fmla="*/ 1718313 h 2691441"/>
              <a:gd name="connsiteX43" fmla="*/ 966682 w 4870756"/>
              <a:gd name="connsiteY43" fmla="*/ 1723193 h 2691441"/>
              <a:gd name="connsiteX44" fmla="*/ 934616 w 4870756"/>
              <a:gd name="connsiteY44" fmla="*/ 1739137 h 2691441"/>
              <a:gd name="connsiteX45" fmla="*/ 608904 w 4870756"/>
              <a:gd name="connsiteY45" fmla="*/ 1744453 h 2691441"/>
              <a:gd name="connsiteX46" fmla="*/ 0 w 4870756"/>
              <a:gd name="connsiteY46" fmla="*/ 1570008 h 2691441"/>
              <a:gd name="connsiteX47" fmla="*/ 617303 w 4870756"/>
              <a:gd name="connsiteY47" fmla="*/ 1375374 h 2691441"/>
              <a:gd name="connsiteX48" fmla="*/ 761319 w 4870756"/>
              <a:gd name="connsiteY48" fmla="*/ 1519390 h 2691441"/>
              <a:gd name="connsiteX49" fmla="*/ 1121359 w 4870756"/>
              <a:gd name="connsiteY49" fmla="*/ 1447382 h 2691441"/>
              <a:gd name="connsiteX50" fmla="*/ 1625415 w 4870756"/>
              <a:gd name="connsiteY50" fmla="*/ 1303366 h 2691441"/>
              <a:gd name="connsiteX51" fmla="*/ 1769431 w 4870756"/>
              <a:gd name="connsiteY51" fmla="*/ 1015334 h 2691441"/>
              <a:gd name="connsiteX52" fmla="*/ 2053087 w 4870756"/>
              <a:gd name="connsiteY52" fmla="*/ 905774 h 2691441"/>
              <a:gd name="connsiteX53" fmla="*/ 1906438 w 4870756"/>
              <a:gd name="connsiteY53" fmla="*/ 293298 h 2691441"/>
              <a:gd name="connsiteX54" fmla="*/ 1949570 w 4870756"/>
              <a:gd name="connsiteY54" fmla="*/ 241540 h 2691441"/>
              <a:gd name="connsiteX55" fmla="*/ 1949570 w 4870756"/>
              <a:gd name="connsiteY55" fmla="*/ 0 h 2691441"/>
              <a:gd name="connsiteX0" fmla="*/ 1949570 w 4870756"/>
              <a:gd name="connsiteY0" fmla="*/ 0 h 2691441"/>
              <a:gd name="connsiteX1" fmla="*/ 2216989 w 4870756"/>
              <a:gd name="connsiteY1" fmla="*/ 146649 h 2691441"/>
              <a:gd name="connsiteX2" fmla="*/ 2311880 w 4870756"/>
              <a:gd name="connsiteY2" fmla="*/ 250166 h 2691441"/>
              <a:gd name="connsiteX3" fmla="*/ 3519578 w 4870756"/>
              <a:gd name="connsiteY3" fmla="*/ 508958 h 2691441"/>
              <a:gd name="connsiteX4" fmla="*/ 3692106 w 4870756"/>
              <a:gd name="connsiteY4" fmla="*/ 491706 h 2691441"/>
              <a:gd name="connsiteX5" fmla="*/ 3812876 w 4870756"/>
              <a:gd name="connsiteY5" fmla="*/ 603849 h 2691441"/>
              <a:gd name="connsiteX6" fmla="*/ 3830129 w 4870756"/>
              <a:gd name="connsiteY6" fmla="*/ 767751 h 2691441"/>
              <a:gd name="connsiteX7" fmla="*/ 3890514 w 4870756"/>
              <a:gd name="connsiteY7" fmla="*/ 836762 h 2691441"/>
              <a:gd name="connsiteX8" fmla="*/ 3929670 w 4870756"/>
              <a:gd name="connsiteY8" fmla="*/ 943326 h 2691441"/>
              <a:gd name="connsiteX9" fmla="*/ 4145695 w 4870756"/>
              <a:gd name="connsiteY9" fmla="*/ 1087342 h 2691441"/>
              <a:gd name="connsiteX10" fmla="*/ 4459857 w 4870756"/>
              <a:gd name="connsiteY10" fmla="*/ 1224951 h 2691441"/>
              <a:gd name="connsiteX11" fmla="*/ 4425351 w 4870756"/>
              <a:gd name="connsiteY11" fmla="*/ 1250830 h 2691441"/>
              <a:gd name="connsiteX12" fmla="*/ 4485736 w 4870756"/>
              <a:gd name="connsiteY12" fmla="*/ 1345721 h 2691441"/>
              <a:gd name="connsiteX13" fmla="*/ 4433726 w 4870756"/>
              <a:gd name="connsiteY13" fmla="*/ 1447382 h 2691441"/>
              <a:gd name="connsiteX14" fmla="*/ 4589253 w 4870756"/>
              <a:gd name="connsiteY14" fmla="*/ 1552755 h 2691441"/>
              <a:gd name="connsiteX15" fmla="*/ 4649638 w 4870756"/>
              <a:gd name="connsiteY15" fmla="*/ 1544128 h 2691441"/>
              <a:gd name="connsiteX16" fmla="*/ 4721759 w 4870756"/>
              <a:gd name="connsiteY16" fmla="*/ 1663406 h 2691441"/>
              <a:gd name="connsiteX17" fmla="*/ 4865775 w 4870756"/>
              <a:gd name="connsiteY17" fmla="*/ 1807422 h 2691441"/>
              <a:gd name="connsiteX18" fmla="*/ 4761781 w 4870756"/>
              <a:gd name="connsiteY18" fmla="*/ 1915064 h 2691441"/>
              <a:gd name="connsiteX19" fmla="*/ 4658264 w 4870756"/>
              <a:gd name="connsiteY19" fmla="*/ 1871932 h 2691441"/>
              <a:gd name="connsiteX20" fmla="*/ 4485736 w 4870756"/>
              <a:gd name="connsiteY20" fmla="*/ 2001328 h 2691441"/>
              <a:gd name="connsiteX21" fmla="*/ 4468483 w 4870756"/>
              <a:gd name="connsiteY21" fmla="*/ 2035834 h 2691441"/>
              <a:gd name="connsiteX22" fmla="*/ 4390846 w 4870756"/>
              <a:gd name="connsiteY22" fmla="*/ 2035834 h 2691441"/>
              <a:gd name="connsiteX23" fmla="*/ 4382219 w 4870756"/>
              <a:gd name="connsiteY23" fmla="*/ 2087592 h 2691441"/>
              <a:gd name="connsiteX24" fmla="*/ 4028536 w 4870756"/>
              <a:gd name="connsiteY24" fmla="*/ 2268747 h 2691441"/>
              <a:gd name="connsiteX25" fmla="*/ 3925019 w 4870756"/>
              <a:gd name="connsiteY25" fmla="*/ 2216989 h 2691441"/>
              <a:gd name="connsiteX26" fmla="*/ 3641639 w 4870756"/>
              <a:gd name="connsiteY26" fmla="*/ 2167462 h 2691441"/>
              <a:gd name="connsiteX27" fmla="*/ 3641639 w 4870756"/>
              <a:gd name="connsiteY27" fmla="*/ 2383486 h 2691441"/>
              <a:gd name="connsiteX28" fmla="*/ 3519578 w 4870756"/>
              <a:gd name="connsiteY28" fmla="*/ 2458528 h 2691441"/>
              <a:gd name="connsiteX29" fmla="*/ 3338423 w 4870756"/>
              <a:gd name="connsiteY29" fmla="*/ 2337758 h 2691441"/>
              <a:gd name="connsiteX30" fmla="*/ 3329797 w 4870756"/>
              <a:gd name="connsiteY30" fmla="*/ 2242868 h 2691441"/>
              <a:gd name="connsiteX31" fmla="*/ 3217653 w 4870756"/>
              <a:gd name="connsiteY31" fmla="*/ 2234241 h 2691441"/>
              <a:gd name="connsiteX32" fmla="*/ 3209590 w 4870756"/>
              <a:gd name="connsiteY32" fmla="*/ 2383486 h 2691441"/>
              <a:gd name="connsiteX33" fmla="*/ 3088257 w 4870756"/>
              <a:gd name="connsiteY33" fmla="*/ 2510287 h 2691441"/>
              <a:gd name="connsiteX34" fmla="*/ 3036498 w 4870756"/>
              <a:gd name="connsiteY34" fmla="*/ 2691441 h 2691441"/>
              <a:gd name="connsiteX35" fmla="*/ 2921559 w 4870756"/>
              <a:gd name="connsiteY35" fmla="*/ 2599510 h 2691441"/>
              <a:gd name="connsiteX36" fmla="*/ 1265375 w 4870756"/>
              <a:gd name="connsiteY36" fmla="*/ 2311478 h 2691441"/>
              <a:gd name="connsiteX37" fmla="*/ 1121358 w 4870756"/>
              <a:gd name="connsiteY37" fmla="*/ 2311478 h 2691441"/>
              <a:gd name="connsiteX38" fmla="*/ 1069676 w 4870756"/>
              <a:gd name="connsiteY38" fmla="*/ 2147977 h 2691441"/>
              <a:gd name="connsiteX39" fmla="*/ 1000664 w 4870756"/>
              <a:gd name="connsiteY39" fmla="*/ 1949570 h 2691441"/>
              <a:gd name="connsiteX40" fmla="*/ 977342 w 4870756"/>
              <a:gd name="connsiteY40" fmla="*/ 1735414 h 2691441"/>
              <a:gd name="connsiteX41" fmla="*/ 959226 w 4870756"/>
              <a:gd name="connsiteY41" fmla="*/ 1724117 h 2691441"/>
              <a:gd name="connsiteX42" fmla="*/ 967988 w 4870756"/>
              <a:gd name="connsiteY42" fmla="*/ 1718313 h 2691441"/>
              <a:gd name="connsiteX43" fmla="*/ 966682 w 4870756"/>
              <a:gd name="connsiteY43" fmla="*/ 1723193 h 2691441"/>
              <a:gd name="connsiteX44" fmla="*/ 934616 w 4870756"/>
              <a:gd name="connsiteY44" fmla="*/ 1739137 h 2691441"/>
              <a:gd name="connsiteX45" fmla="*/ 608904 w 4870756"/>
              <a:gd name="connsiteY45" fmla="*/ 1744453 h 2691441"/>
              <a:gd name="connsiteX46" fmla="*/ 0 w 4870756"/>
              <a:gd name="connsiteY46" fmla="*/ 1570008 h 2691441"/>
              <a:gd name="connsiteX47" fmla="*/ 617303 w 4870756"/>
              <a:gd name="connsiteY47" fmla="*/ 1375374 h 2691441"/>
              <a:gd name="connsiteX48" fmla="*/ 761319 w 4870756"/>
              <a:gd name="connsiteY48" fmla="*/ 1519390 h 2691441"/>
              <a:gd name="connsiteX49" fmla="*/ 1121359 w 4870756"/>
              <a:gd name="connsiteY49" fmla="*/ 1447382 h 2691441"/>
              <a:gd name="connsiteX50" fmla="*/ 1625415 w 4870756"/>
              <a:gd name="connsiteY50" fmla="*/ 1303366 h 2691441"/>
              <a:gd name="connsiteX51" fmla="*/ 1769431 w 4870756"/>
              <a:gd name="connsiteY51" fmla="*/ 1015334 h 2691441"/>
              <a:gd name="connsiteX52" fmla="*/ 2053087 w 4870756"/>
              <a:gd name="connsiteY52" fmla="*/ 905774 h 2691441"/>
              <a:gd name="connsiteX53" fmla="*/ 1906438 w 4870756"/>
              <a:gd name="connsiteY53" fmla="*/ 293298 h 2691441"/>
              <a:gd name="connsiteX54" fmla="*/ 1949570 w 4870756"/>
              <a:gd name="connsiteY54" fmla="*/ 241540 h 2691441"/>
              <a:gd name="connsiteX55" fmla="*/ 1949570 w 4870756"/>
              <a:gd name="connsiteY55" fmla="*/ 0 h 2691441"/>
              <a:gd name="connsiteX0" fmla="*/ 1949570 w 4870756"/>
              <a:gd name="connsiteY0" fmla="*/ 0 h 2691441"/>
              <a:gd name="connsiteX1" fmla="*/ 2216989 w 4870756"/>
              <a:gd name="connsiteY1" fmla="*/ 146649 h 2691441"/>
              <a:gd name="connsiteX2" fmla="*/ 2311880 w 4870756"/>
              <a:gd name="connsiteY2" fmla="*/ 250166 h 2691441"/>
              <a:gd name="connsiteX3" fmla="*/ 3519578 w 4870756"/>
              <a:gd name="connsiteY3" fmla="*/ 508958 h 2691441"/>
              <a:gd name="connsiteX4" fmla="*/ 3692106 w 4870756"/>
              <a:gd name="connsiteY4" fmla="*/ 491706 h 2691441"/>
              <a:gd name="connsiteX5" fmla="*/ 3812876 w 4870756"/>
              <a:gd name="connsiteY5" fmla="*/ 603849 h 2691441"/>
              <a:gd name="connsiteX6" fmla="*/ 3830129 w 4870756"/>
              <a:gd name="connsiteY6" fmla="*/ 767751 h 2691441"/>
              <a:gd name="connsiteX7" fmla="*/ 3890514 w 4870756"/>
              <a:gd name="connsiteY7" fmla="*/ 836762 h 2691441"/>
              <a:gd name="connsiteX8" fmla="*/ 3929670 w 4870756"/>
              <a:gd name="connsiteY8" fmla="*/ 943326 h 2691441"/>
              <a:gd name="connsiteX9" fmla="*/ 4145695 w 4870756"/>
              <a:gd name="connsiteY9" fmla="*/ 1087342 h 2691441"/>
              <a:gd name="connsiteX10" fmla="*/ 4459857 w 4870756"/>
              <a:gd name="connsiteY10" fmla="*/ 1224951 h 2691441"/>
              <a:gd name="connsiteX11" fmla="*/ 4425351 w 4870756"/>
              <a:gd name="connsiteY11" fmla="*/ 1250830 h 2691441"/>
              <a:gd name="connsiteX12" fmla="*/ 4485736 w 4870756"/>
              <a:gd name="connsiteY12" fmla="*/ 1345721 h 2691441"/>
              <a:gd name="connsiteX13" fmla="*/ 4433726 w 4870756"/>
              <a:gd name="connsiteY13" fmla="*/ 1447382 h 2691441"/>
              <a:gd name="connsiteX14" fmla="*/ 4589253 w 4870756"/>
              <a:gd name="connsiteY14" fmla="*/ 1552755 h 2691441"/>
              <a:gd name="connsiteX15" fmla="*/ 4649638 w 4870756"/>
              <a:gd name="connsiteY15" fmla="*/ 1544128 h 2691441"/>
              <a:gd name="connsiteX16" fmla="*/ 4721759 w 4870756"/>
              <a:gd name="connsiteY16" fmla="*/ 1663406 h 2691441"/>
              <a:gd name="connsiteX17" fmla="*/ 4865775 w 4870756"/>
              <a:gd name="connsiteY17" fmla="*/ 1807422 h 2691441"/>
              <a:gd name="connsiteX18" fmla="*/ 4761781 w 4870756"/>
              <a:gd name="connsiteY18" fmla="*/ 1915064 h 2691441"/>
              <a:gd name="connsiteX19" fmla="*/ 4658264 w 4870756"/>
              <a:gd name="connsiteY19" fmla="*/ 1871932 h 2691441"/>
              <a:gd name="connsiteX20" fmla="*/ 4485736 w 4870756"/>
              <a:gd name="connsiteY20" fmla="*/ 2001328 h 2691441"/>
              <a:gd name="connsiteX21" fmla="*/ 4468483 w 4870756"/>
              <a:gd name="connsiteY21" fmla="*/ 2035834 h 2691441"/>
              <a:gd name="connsiteX22" fmla="*/ 4390846 w 4870756"/>
              <a:gd name="connsiteY22" fmla="*/ 2035834 h 2691441"/>
              <a:gd name="connsiteX23" fmla="*/ 4382219 w 4870756"/>
              <a:gd name="connsiteY23" fmla="*/ 2087592 h 2691441"/>
              <a:gd name="connsiteX24" fmla="*/ 4028536 w 4870756"/>
              <a:gd name="connsiteY24" fmla="*/ 2268747 h 2691441"/>
              <a:gd name="connsiteX25" fmla="*/ 3925019 w 4870756"/>
              <a:gd name="connsiteY25" fmla="*/ 2216989 h 2691441"/>
              <a:gd name="connsiteX26" fmla="*/ 3641639 w 4870756"/>
              <a:gd name="connsiteY26" fmla="*/ 2167462 h 2691441"/>
              <a:gd name="connsiteX27" fmla="*/ 3641639 w 4870756"/>
              <a:gd name="connsiteY27" fmla="*/ 2383486 h 2691441"/>
              <a:gd name="connsiteX28" fmla="*/ 3519578 w 4870756"/>
              <a:gd name="connsiteY28" fmla="*/ 2458528 h 2691441"/>
              <a:gd name="connsiteX29" fmla="*/ 3338423 w 4870756"/>
              <a:gd name="connsiteY29" fmla="*/ 2337758 h 2691441"/>
              <a:gd name="connsiteX30" fmla="*/ 3329797 w 4870756"/>
              <a:gd name="connsiteY30" fmla="*/ 2242868 h 2691441"/>
              <a:gd name="connsiteX31" fmla="*/ 3217653 w 4870756"/>
              <a:gd name="connsiteY31" fmla="*/ 2234241 h 2691441"/>
              <a:gd name="connsiteX32" fmla="*/ 3209590 w 4870756"/>
              <a:gd name="connsiteY32" fmla="*/ 2383486 h 2691441"/>
              <a:gd name="connsiteX33" fmla="*/ 3088257 w 4870756"/>
              <a:gd name="connsiteY33" fmla="*/ 2510287 h 2691441"/>
              <a:gd name="connsiteX34" fmla="*/ 3036498 w 4870756"/>
              <a:gd name="connsiteY34" fmla="*/ 2691441 h 2691441"/>
              <a:gd name="connsiteX35" fmla="*/ 2921559 w 4870756"/>
              <a:gd name="connsiteY35" fmla="*/ 2599510 h 2691441"/>
              <a:gd name="connsiteX36" fmla="*/ 1265375 w 4870756"/>
              <a:gd name="connsiteY36" fmla="*/ 2311478 h 2691441"/>
              <a:gd name="connsiteX37" fmla="*/ 1121358 w 4870756"/>
              <a:gd name="connsiteY37" fmla="*/ 2311478 h 2691441"/>
              <a:gd name="connsiteX38" fmla="*/ 1069676 w 4870756"/>
              <a:gd name="connsiteY38" fmla="*/ 2147977 h 2691441"/>
              <a:gd name="connsiteX39" fmla="*/ 1000664 w 4870756"/>
              <a:gd name="connsiteY39" fmla="*/ 1949570 h 2691441"/>
              <a:gd name="connsiteX40" fmla="*/ 977342 w 4870756"/>
              <a:gd name="connsiteY40" fmla="*/ 1735414 h 2691441"/>
              <a:gd name="connsiteX41" fmla="*/ 959226 w 4870756"/>
              <a:gd name="connsiteY41" fmla="*/ 1724117 h 2691441"/>
              <a:gd name="connsiteX42" fmla="*/ 967988 w 4870756"/>
              <a:gd name="connsiteY42" fmla="*/ 1718313 h 2691441"/>
              <a:gd name="connsiteX43" fmla="*/ 966682 w 4870756"/>
              <a:gd name="connsiteY43" fmla="*/ 1723193 h 2691441"/>
              <a:gd name="connsiteX44" fmla="*/ 934616 w 4870756"/>
              <a:gd name="connsiteY44" fmla="*/ 1739137 h 2691441"/>
              <a:gd name="connsiteX45" fmla="*/ 885995 w 4870756"/>
              <a:gd name="connsiteY45" fmla="*/ 1679798 h 2691441"/>
              <a:gd name="connsiteX46" fmla="*/ 0 w 4870756"/>
              <a:gd name="connsiteY46" fmla="*/ 1570008 h 2691441"/>
              <a:gd name="connsiteX47" fmla="*/ 617303 w 4870756"/>
              <a:gd name="connsiteY47" fmla="*/ 1375374 h 2691441"/>
              <a:gd name="connsiteX48" fmla="*/ 761319 w 4870756"/>
              <a:gd name="connsiteY48" fmla="*/ 1519390 h 2691441"/>
              <a:gd name="connsiteX49" fmla="*/ 1121359 w 4870756"/>
              <a:gd name="connsiteY49" fmla="*/ 1447382 h 2691441"/>
              <a:gd name="connsiteX50" fmla="*/ 1625415 w 4870756"/>
              <a:gd name="connsiteY50" fmla="*/ 1303366 h 2691441"/>
              <a:gd name="connsiteX51" fmla="*/ 1769431 w 4870756"/>
              <a:gd name="connsiteY51" fmla="*/ 1015334 h 2691441"/>
              <a:gd name="connsiteX52" fmla="*/ 2053087 w 4870756"/>
              <a:gd name="connsiteY52" fmla="*/ 905774 h 2691441"/>
              <a:gd name="connsiteX53" fmla="*/ 1906438 w 4870756"/>
              <a:gd name="connsiteY53" fmla="*/ 293298 h 2691441"/>
              <a:gd name="connsiteX54" fmla="*/ 1949570 w 4870756"/>
              <a:gd name="connsiteY54" fmla="*/ 241540 h 2691441"/>
              <a:gd name="connsiteX55" fmla="*/ 1949570 w 4870756"/>
              <a:gd name="connsiteY55" fmla="*/ 0 h 2691441"/>
              <a:gd name="connsiteX0" fmla="*/ 1949570 w 4870756"/>
              <a:gd name="connsiteY0" fmla="*/ 0 h 2691441"/>
              <a:gd name="connsiteX1" fmla="*/ 2216989 w 4870756"/>
              <a:gd name="connsiteY1" fmla="*/ 146649 h 2691441"/>
              <a:gd name="connsiteX2" fmla="*/ 2311880 w 4870756"/>
              <a:gd name="connsiteY2" fmla="*/ 250166 h 2691441"/>
              <a:gd name="connsiteX3" fmla="*/ 3519578 w 4870756"/>
              <a:gd name="connsiteY3" fmla="*/ 508958 h 2691441"/>
              <a:gd name="connsiteX4" fmla="*/ 3692106 w 4870756"/>
              <a:gd name="connsiteY4" fmla="*/ 491706 h 2691441"/>
              <a:gd name="connsiteX5" fmla="*/ 3812876 w 4870756"/>
              <a:gd name="connsiteY5" fmla="*/ 603849 h 2691441"/>
              <a:gd name="connsiteX6" fmla="*/ 3830129 w 4870756"/>
              <a:gd name="connsiteY6" fmla="*/ 767751 h 2691441"/>
              <a:gd name="connsiteX7" fmla="*/ 3890514 w 4870756"/>
              <a:gd name="connsiteY7" fmla="*/ 836762 h 2691441"/>
              <a:gd name="connsiteX8" fmla="*/ 3929670 w 4870756"/>
              <a:gd name="connsiteY8" fmla="*/ 943326 h 2691441"/>
              <a:gd name="connsiteX9" fmla="*/ 4145695 w 4870756"/>
              <a:gd name="connsiteY9" fmla="*/ 1087342 h 2691441"/>
              <a:gd name="connsiteX10" fmla="*/ 4459857 w 4870756"/>
              <a:gd name="connsiteY10" fmla="*/ 1224951 h 2691441"/>
              <a:gd name="connsiteX11" fmla="*/ 4425351 w 4870756"/>
              <a:gd name="connsiteY11" fmla="*/ 1250830 h 2691441"/>
              <a:gd name="connsiteX12" fmla="*/ 4485736 w 4870756"/>
              <a:gd name="connsiteY12" fmla="*/ 1345721 h 2691441"/>
              <a:gd name="connsiteX13" fmla="*/ 4433726 w 4870756"/>
              <a:gd name="connsiteY13" fmla="*/ 1447382 h 2691441"/>
              <a:gd name="connsiteX14" fmla="*/ 4589253 w 4870756"/>
              <a:gd name="connsiteY14" fmla="*/ 1552755 h 2691441"/>
              <a:gd name="connsiteX15" fmla="*/ 4649638 w 4870756"/>
              <a:gd name="connsiteY15" fmla="*/ 1544128 h 2691441"/>
              <a:gd name="connsiteX16" fmla="*/ 4721759 w 4870756"/>
              <a:gd name="connsiteY16" fmla="*/ 1663406 h 2691441"/>
              <a:gd name="connsiteX17" fmla="*/ 4865775 w 4870756"/>
              <a:gd name="connsiteY17" fmla="*/ 1807422 h 2691441"/>
              <a:gd name="connsiteX18" fmla="*/ 4761781 w 4870756"/>
              <a:gd name="connsiteY18" fmla="*/ 1915064 h 2691441"/>
              <a:gd name="connsiteX19" fmla="*/ 4658264 w 4870756"/>
              <a:gd name="connsiteY19" fmla="*/ 1871932 h 2691441"/>
              <a:gd name="connsiteX20" fmla="*/ 4485736 w 4870756"/>
              <a:gd name="connsiteY20" fmla="*/ 2001328 h 2691441"/>
              <a:gd name="connsiteX21" fmla="*/ 4468483 w 4870756"/>
              <a:gd name="connsiteY21" fmla="*/ 2035834 h 2691441"/>
              <a:gd name="connsiteX22" fmla="*/ 4390846 w 4870756"/>
              <a:gd name="connsiteY22" fmla="*/ 2035834 h 2691441"/>
              <a:gd name="connsiteX23" fmla="*/ 4382219 w 4870756"/>
              <a:gd name="connsiteY23" fmla="*/ 2087592 h 2691441"/>
              <a:gd name="connsiteX24" fmla="*/ 4028536 w 4870756"/>
              <a:gd name="connsiteY24" fmla="*/ 2268747 h 2691441"/>
              <a:gd name="connsiteX25" fmla="*/ 3925019 w 4870756"/>
              <a:gd name="connsiteY25" fmla="*/ 2216989 h 2691441"/>
              <a:gd name="connsiteX26" fmla="*/ 3641639 w 4870756"/>
              <a:gd name="connsiteY26" fmla="*/ 2167462 h 2691441"/>
              <a:gd name="connsiteX27" fmla="*/ 3641639 w 4870756"/>
              <a:gd name="connsiteY27" fmla="*/ 2383486 h 2691441"/>
              <a:gd name="connsiteX28" fmla="*/ 3519578 w 4870756"/>
              <a:gd name="connsiteY28" fmla="*/ 2458528 h 2691441"/>
              <a:gd name="connsiteX29" fmla="*/ 3338423 w 4870756"/>
              <a:gd name="connsiteY29" fmla="*/ 2337758 h 2691441"/>
              <a:gd name="connsiteX30" fmla="*/ 3329797 w 4870756"/>
              <a:gd name="connsiteY30" fmla="*/ 2242868 h 2691441"/>
              <a:gd name="connsiteX31" fmla="*/ 3217653 w 4870756"/>
              <a:gd name="connsiteY31" fmla="*/ 2234241 h 2691441"/>
              <a:gd name="connsiteX32" fmla="*/ 3209590 w 4870756"/>
              <a:gd name="connsiteY32" fmla="*/ 2383486 h 2691441"/>
              <a:gd name="connsiteX33" fmla="*/ 3088257 w 4870756"/>
              <a:gd name="connsiteY33" fmla="*/ 2510287 h 2691441"/>
              <a:gd name="connsiteX34" fmla="*/ 3036498 w 4870756"/>
              <a:gd name="connsiteY34" fmla="*/ 2691441 h 2691441"/>
              <a:gd name="connsiteX35" fmla="*/ 2921559 w 4870756"/>
              <a:gd name="connsiteY35" fmla="*/ 2599510 h 2691441"/>
              <a:gd name="connsiteX36" fmla="*/ 1265375 w 4870756"/>
              <a:gd name="connsiteY36" fmla="*/ 2311478 h 2691441"/>
              <a:gd name="connsiteX37" fmla="*/ 1121358 w 4870756"/>
              <a:gd name="connsiteY37" fmla="*/ 2311478 h 2691441"/>
              <a:gd name="connsiteX38" fmla="*/ 1069676 w 4870756"/>
              <a:gd name="connsiteY38" fmla="*/ 2147977 h 2691441"/>
              <a:gd name="connsiteX39" fmla="*/ 1000664 w 4870756"/>
              <a:gd name="connsiteY39" fmla="*/ 1949570 h 2691441"/>
              <a:gd name="connsiteX40" fmla="*/ 977342 w 4870756"/>
              <a:gd name="connsiteY40" fmla="*/ 1735414 h 2691441"/>
              <a:gd name="connsiteX41" fmla="*/ 959226 w 4870756"/>
              <a:gd name="connsiteY41" fmla="*/ 1724117 h 2691441"/>
              <a:gd name="connsiteX42" fmla="*/ 967988 w 4870756"/>
              <a:gd name="connsiteY42" fmla="*/ 1718313 h 2691441"/>
              <a:gd name="connsiteX43" fmla="*/ 966682 w 4870756"/>
              <a:gd name="connsiteY43" fmla="*/ 1723193 h 2691441"/>
              <a:gd name="connsiteX44" fmla="*/ 934616 w 4870756"/>
              <a:gd name="connsiteY44" fmla="*/ 1739137 h 2691441"/>
              <a:gd name="connsiteX45" fmla="*/ 885995 w 4870756"/>
              <a:gd name="connsiteY45" fmla="*/ 1679798 h 2691441"/>
              <a:gd name="connsiteX46" fmla="*/ 0 w 4870756"/>
              <a:gd name="connsiteY46" fmla="*/ 1570008 h 2691441"/>
              <a:gd name="connsiteX47" fmla="*/ 617303 w 4870756"/>
              <a:gd name="connsiteY47" fmla="*/ 1375374 h 2691441"/>
              <a:gd name="connsiteX48" fmla="*/ 761319 w 4870756"/>
              <a:gd name="connsiteY48" fmla="*/ 1519390 h 2691441"/>
              <a:gd name="connsiteX49" fmla="*/ 1121359 w 4870756"/>
              <a:gd name="connsiteY49" fmla="*/ 1447382 h 2691441"/>
              <a:gd name="connsiteX50" fmla="*/ 1625415 w 4870756"/>
              <a:gd name="connsiteY50" fmla="*/ 1303366 h 2691441"/>
              <a:gd name="connsiteX51" fmla="*/ 1769431 w 4870756"/>
              <a:gd name="connsiteY51" fmla="*/ 1015334 h 2691441"/>
              <a:gd name="connsiteX52" fmla="*/ 2053087 w 4870756"/>
              <a:gd name="connsiteY52" fmla="*/ 905774 h 2691441"/>
              <a:gd name="connsiteX53" fmla="*/ 1906438 w 4870756"/>
              <a:gd name="connsiteY53" fmla="*/ 293298 h 2691441"/>
              <a:gd name="connsiteX54" fmla="*/ 1949570 w 4870756"/>
              <a:gd name="connsiteY54" fmla="*/ 241540 h 2691441"/>
              <a:gd name="connsiteX55" fmla="*/ 1949570 w 4870756"/>
              <a:gd name="connsiteY55" fmla="*/ 0 h 2691441"/>
              <a:gd name="connsiteX0" fmla="*/ 1949570 w 4870756"/>
              <a:gd name="connsiteY0" fmla="*/ 0 h 2691441"/>
              <a:gd name="connsiteX1" fmla="*/ 2216989 w 4870756"/>
              <a:gd name="connsiteY1" fmla="*/ 146649 h 2691441"/>
              <a:gd name="connsiteX2" fmla="*/ 2311880 w 4870756"/>
              <a:gd name="connsiteY2" fmla="*/ 250166 h 2691441"/>
              <a:gd name="connsiteX3" fmla="*/ 3519578 w 4870756"/>
              <a:gd name="connsiteY3" fmla="*/ 508958 h 2691441"/>
              <a:gd name="connsiteX4" fmla="*/ 3692106 w 4870756"/>
              <a:gd name="connsiteY4" fmla="*/ 491706 h 2691441"/>
              <a:gd name="connsiteX5" fmla="*/ 3812876 w 4870756"/>
              <a:gd name="connsiteY5" fmla="*/ 603849 h 2691441"/>
              <a:gd name="connsiteX6" fmla="*/ 3830129 w 4870756"/>
              <a:gd name="connsiteY6" fmla="*/ 767751 h 2691441"/>
              <a:gd name="connsiteX7" fmla="*/ 3890514 w 4870756"/>
              <a:gd name="connsiteY7" fmla="*/ 836762 h 2691441"/>
              <a:gd name="connsiteX8" fmla="*/ 3929670 w 4870756"/>
              <a:gd name="connsiteY8" fmla="*/ 943326 h 2691441"/>
              <a:gd name="connsiteX9" fmla="*/ 4145695 w 4870756"/>
              <a:gd name="connsiteY9" fmla="*/ 1087342 h 2691441"/>
              <a:gd name="connsiteX10" fmla="*/ 4459857 w 4870756"/>
              <a:gd name="connsiteY10" fmla="*/ 1224951 h 2691441"/>
              <a:gd name="connsiteX11" fmla="*/ 4425351 w 4870756"/>
              <a:gd name="connsiteY11" fmla="*/ 1250830 h 2691441"/>
              <a:gd name="connsiteX12" fmla="*/ 4485736 w 4870756"/>
              <a:gd name="connsiteY12" fmla="*/ 1345721 h 2691441"/>
              <a:gd name="connsiteX13" fmla="*/ 4433726 w 4870756"/>
              <a:gd name="connsiteY13" fmla="*/ 1447382 h 2691441"/>
              <a:gd name="connsiteX14" fmla="*/ 4589253 w 4870756"/>
              <a:gd name="connsiteY14" fmla="*/ 1552755 h 2691441"/>
              <a:gd name="connsiteX15" fmla="*/ 4649638 w 4870756"/>
              <a:gd name="connsiteY15" fmla="*/ 1544128 h 2691441"/>
              <a:gd name="connsiteX16" fmla="*/ 4721759 w 4870756"/>
              <a:gd name="connsiteY16" fmla="*/ 1663406 h 2691441"/>
              <a:gd name="connsiteX17" fmla="*/ 4865775 w 4870756"/>
              <a:gd name="connsiteY17" fmla="*/ 1807422 h 2691441"/>
              <a:gd name="connsiteX18" fmla="*/ 4761781 w 4870756"/>
              <a:gd name="connsiteY18" fmla="*/ 1915064 h 2691441"/>
              <a:gd name="connsiteX19" fmla="*/ 4658264 w 4870756"/>
              <a:gd name="connsiteY19" fmla="*/ 1871932 h 2691441"/>
              <a:gd name="connsiteX20" fmla="*/ 4485736 w 4870756"/>
              <a:gd name="connsiteY20" fmla="*/ 2001328 h 2691441"/>
              <a:gd name="connsiteX21" fmla="*/ 4468483 w 4870756"/>
              <a:gd name="connsiteY21" fmla="*/ 2035834 h 2691441"/>
              <a:gd name="connsiteX22" fmla="*/ 4390846 w 4870756"/>
              <a:gd name="connsiteY22" fmla="*/ 2035834 h 2691441"/>
              <a:gd name="connsiteX23" fmla="*/ 4382219 w 4870756"/>
              <a:gd name="connsiteY23" fmla="*/ 2087592 h 2691441"/>
              <a:gd name="connsiteX24" fmla="*/ 4028536 w 4870756"/>
              <a:gd name="connsiteY24" fmla="*/ 2268747 h 2691441"/>
              <a:gd name="connsiteX25" fmla="*/ 3925019 w 4870756"/>
              <a:gd name="connsiteY25" fmla="*/ 2216989 h 2691441"/>
              <a:gd name="connsiteX26" fmla="*/ 3641639 w 4870756"/>
              <a:gd name="connsiteY26" fmla="*/ 2167462 h 2691441"/>
              <a:gd name="connsiteX27" fmla="*/ 3641639 w 4870756"/>
              <a:gd name="connsiteY27" fmla="*/ 2383486 h 2691441"/>
              <a:gd name="connsiteX28" fmla="*/ 3519578 w 4870756"/>
              <a:gd name="connsiteY28" fmla="*/ 2458528 h 2691441"/>
              <a:gd name="connsiteX29" fmla="*/ 3338423 w 4870756"/>
              <a:gd name="connsiteY29" fmla="*/ 2337758 h 2691441"/>
              <a:gd name="connsiteX30" fmla="*/ 3329797 w 4870756"/>
              <a:gd name="connsiteY30" fmla="*/ 2242868 h 2691441"/>
              <a:gd name="connsiteX31" fmla="*/ 3217653 w 4870756"/>
              <a:gd name="connsiteY31" fmla="*/ 2234241 h 2691441"/>
              <a:gd name="connsiteX32" fmla="*/ 3209590 w 4870756"/>
              <a:gd name="connsiteY32" fmla="*/ 2383486 h 2691441"/>
              <a:gd name="connsiteX33" fmla="*/ 3088257 w 4870756"/>
              <a:gd name="connsiteY33" fmla="*/ 2510287 h 2691441"/>
              <a:gd name="connsiteX34" fmla="*/ 3036498 w 4870756"/>
              <a:gd name="connsiteY34" fmla="*/ 2691441 h 2691441"/>
              <a:gd name="connsiteX35" fmla="*/ 2921559 w 4870756"/>
              <a:gd name="connsiteY35" fmla="*/ 2599510 h 2691441"/>
              <a:gd name="connsiteX36" fmla="*/ 1265375 w 4870756"/>
              <a:gd name="connsiteY36" fmla="*/ 2311478 h 2691441"/>
              <a:gd name="connsiteX37" fmla="*/ 1121358 w 4870756"/>
              <a:gd name="connsiteY37" fmla="*/ 2311478 h 2691441"/>
              <a:gd name="connsiteX38" fmla="*/ 1069676 w 4870756"/>
              <a:gd name="connsiteY38" fmla="*/ 2147977 h 2691441"/>
              <a:gd name="connsiteX39" fmla="*/ 1000664 w 4870756"/>
              <a:gd name="connsiteY39" fmla="*/ 1949570 h 2691441"/>
              <a:gd name="connsiteX40" fmla="*/ 977342 w 4870756"/>
              <a:gd name="connsiteY40" fmla="*/ 1735414 h 2691441"/>
              <a:gd name="connsiteX41" fmla="*/ 959226 w 4870756"/>
              <a:gd name="connsiteY41" fmla="*/ 1724117 h 2691441"/>
              <a:gd name="connsiteX42" fmla="*/ 967988 w 4870756"/>
              <a:gd name="connsiteY42" fmla="*/ 1718313 h 2691441"/>
              <a:gd name="connsiteX43" fmla="*/ 966682 w 4870756"/>
              <a:gd name="connsiteY43" fmla="*/ 1723193 h 2691441"/>
              <a:gd name="connsiteX44" fmla="*/ 934616 w 4870756"/>
              <a:gd name="connsiteY44" fmla="*/ 1739137 h 2691441"/>
              <a:gd name="connsiteX45" fmla="*/ 885995 w 4870756"/>
              <a:gd name="connsiteY45" fmla="*/ 1679798 h 2691441"/>
              <a:gd name="connsiteX46" fmla="*/ 0 w 4870756"/>
              <a:gd name="connsiteY46" fmla="*/ 1570008 h 2691441"/>
              <a:gd name="connsiteX47" fmla="*/ 617303 w 4870756"/>
              <a:gd name="connsiteY47" fmla="*/ 1375374 h 2691441"/>
              <a:gd name="connsiteX48" fmla="*/ 761319 w 4870756"/>
              <a:gd name="connsiteY48" fmla="*/ 1519390 h 2691441"/>
              <a:gd name="connsiteX49" fmla="*/ 1121359 w 4870756"/>
              <a:gd name="connsiteY49" fmla="*/ 1447382 h 2691441"/>
              <a:gd name="connsiteX50" fmla="*/ 1625415 w 4870756"/>
              <a:gd name="connsiteY50" fmla="*/ 1303366 h 2691441"/>
              <a:gd name="connsiteX51" fmla="*/ 1769431 w 4870756"/>
              <a:gd name="connsiteY51" fmla="*/ 1015334 h 2691441"/>
              <a:gd name="connsiteX52" fmla="*/ 2053087 w 4870756"/>
              <a:gd name="connsiteY52" fmla="*/ 905774 h 2691441"/>
              <a:gd name="connsiteX53" fmla="*/ 1906438 w 4870756"/>
              <a:gd name="connsiteY53" fmla="*/ 293298 h 2691441"/>
              <a:gd name="connsiteX54" fmla="*/ 1949570 w 4870756"/>
              <a:gd name="connsiteY54" fmla="*/ 241540 h 2691441"/>
              <a:gd name="connsiteX55" fmla="*/ 1949570 w 4870756"/>
              <a:gd name="connsiteY55" fmla="*/ 0 h 2691441"/>
              <a:gd name="connsiteX0" fmla="*/ 1332267 w 4253453"/>
              <a:gd name="connsiteY0" fmla="*/ 0 h 2691441"/>
              <a:gd name="connsiteX1" fmla="*/ 1599686 w 4253453"/>
              <a:gd name="connsiteY1" fmla="*/ 146649 h 2691441"/>
              <a:gd name="connsiteX2" fmla="*/ 1694577 w 4253453"/>
              <a:gd name="connsiteY2" fmla="*/ 250166 h 2691441"/>
              <a:gd name="connsiteX3" fmla="*/ 2902275 w 4253453"/>
              <a:gd name="connsiteY3" fmla="*/ 508958 h 2691441"/>
              <a:gd name="connsiteX4" fmla="*/ 3074803 w 4253453"/>
              <a:gd name="connsiteY4" fmla="*/ 491706 h 2691441"/>
              <a:gd name="connsiteX5" fmla="*/ 3195573 w 4253453"/>
              <a:gd name="connsiteY5" fmla="*/ 603849 h 2691441"/>
              <a:gd name="connsiteX6" fmla="*/ 3212826 w 4253453"/>
              <a:gd name="connsiteY6" fmla="*/ 767751 h 2691441"/>
              <a:gd name="connsiteX7" fmla="*/ 3273211 w 4253453"/>
              <a:gd name="connsiteY7" fmla="*/ 836762 h 2691441"/>
              <a:gd name="connsiteX8" fmla="*/ 3312367 w 4253453"/>
              <a:gd name="connsiteY8" fmla="*/ 943326 h 2691441"/>
              <a:gd name="connsiteX9" fmla="*/ 3528392 w 4253453"/>
              <a:gd name="connsiteY9" fmla="*/ 1087342 h 2691441"/>
              <a:gd name="connsiteX10" fmla="*/ 3842554 w 4253453"/>
              <a:gd name="connsiteY10" fmla="*/ 1224951 h 2691441"/>
              <a:gd name="connsiteX11" fmla="*/ 3808048 w 4253453"/>
              <a:gd name="connsiteY11" fmla="*/ 1250830 h 2691441"/>
              <a:gd name="connsiteX12" fmla="*/ 3868433 w 4253453"/>
              <a:gd name="connsiteY12" fmla="*/ 1345721 h 2691441"/>
              <a:gd name="connsiteX13" fmla="*/ 3816423 w 4253453"/>
              <a:gd name="connsiteY13" fmla="*/ 1447382 h 2691441"/>
              <a:gd name="connsiteX14" fmla="*/ 3971950 w 4253453"/>
              <a:gd name="connsiteY14" fmla="*/ 1552755 h 2691441"/>
              <a:gd name="connsiteX15" fmla="*/ 4032335 w 4253453"/>
              <a:gd name="connsiteY15" fmla="*/ 1544128 h 2691441"/>
              <a:gd name="connsiteX16" fmla="*/ 4104456 w 4253453"/>
              <a:gd name="connsiteY16" fmla="*/ 1663406 h 2691441"/>
              <a:gd name="connsiteX17" fmla="*/ 4248472 w 4253453"/>
              <a:gd name="connsiteY17" fmla="*/ 1807422 h 2691441"/>
              <a:gd name="connsiteX18" fmla="*/ 4144478 w 4253453"/>
              <a:gd name="connsiteY18" fmla="*/ 1915064 h 2691441"/>
              <a:gd name="connsiteX19" fmla="*/ 4040961 w 4253453"/>
              <a:gd name="connsiteY19" fmla="*/ 1871932 h 2691441"/>
              <a:gd name="connsiteX20" fmla="*/ 3868433 w 4253453"/>
              <a:gd name="connsiteY20" fmla="*/ 2001328 h 2691441"/>
              <a:gd name="connsiteX21" fmla="*/ 3851180 w 4253453"/>
              <a:gd name="connsiteY21" fmla="*/ 2035834 h 2691441"/>
              <a:gd name="connsiteX22" fmla="*/ 3773543 w 4253453"/>
              <a:gd name="connsiteY22" fmla="*/ 2035834 h 2691441"/>
              <a:gd name="connsiteX23" fmla="*/ 3764916 w 4253453"/>
              <a:gd name="connsiteY23" fmla="*/ 2087592 h 2691441"/>
              <a:gd name="connsiteX24" fmla="*/ 3411233 w 4253453"/>
              <a:gd name="connsiteY24" fmla="*/ 2268747 h 2691441"/>
              <a:gd name="connsiteX25" fmla="*/ 3307716 w 4253453"/>
              <a:gd name="connsiteY25" fmla="*/ 2216989 h 2691441"/>
              <a:gd name="connsiteX26" fmla="*/ 3024336 w 4253453"/>
              <a:gd name="connsiteY26" fmla="*/ 2167462 h 2691441"/>
              <a:gd name="connsiteX27" fmla="*/ 3024336 w 4253453"/>
              <a:gd name="connsiteY27" fmla="*/ 2383486 h 2691441"/>
              <a:gd name="connsiteX28" fmla="*/ 2902275 w 4253453"/>
              <a:gd name="connsiteY28" fmla="*/ 2458528 h 2691441"/>
              <a:gd name="connsiteX29" fmla="*/ 2721120 w 4253453"/>
              <a:gd name="connsiteY29" fmla="*/ 2337758 h 2691441"/>
              <a:gd name="connsiteX30" fmla="*/ 2712494 w 4253453"/>
              <a:gd name="connsiteY30" fmla="*/ 2242868 h 2691441"/>
              <a:gd name="connsiteX31" fmla="*/ 2600350 w 4253453"/>
              <a:gd name="connsiteY31" fmla="*/ 2234241 h 2691441"/>
              <a:gd name="connsiteX32" fmla="*/ 2592287 w 4253453"/>
              <a:gd name="connsiteY32" fmla="*/ 2383486 h 2691441"/>
              <a:gd name="connsiteX33" fmla="*/ 2470954 w 4253453"/>
              <a:gd name="connsiteY33" fmla="*/ 2510287 h 2691441"/>
              <a:gd name="connsiteX34" fmla="*/ 2419195 w 4253453"/>
              <a:gd name="connsiteY34" fmla="*/ 2691441 h 2691441"/>
              <a:gd name="connsiteX35" fmla="*/ 2304256 w 4253453"/>
              <a:gd name="connsiteY35" fmla="*/ 2599510 h 2691441"/>
              <a:gd name="connsiteX36" fmla="*/ 648072 w 4253453"/>
              <a:gd name="connsiteY36" fmla="*/ 2311478 h 2691441"/>
              <a:gd name="connsiteX37" fmla="*/ 504055 w 4253453"/>
              <a:gd name="connsiteY37" fmla="*/ 2311478 h 2691441"/>
              <a:gd name="connsiteX38" fmla="*/ 452373 w 4253453"/>
              <a:gd name="connsiteY38" fmla="*/ 2147977 h 2691441"/>
              <a:gd name="connsiteX39" fmla="*/ 383361 w 4253453"/>
              <a:gd name="connsiteY39" fmla="*/ 1949570 h 2691441"/>
              <a:gd name="connsiteX40" fmla="*/ 360039 w 4253453"/>
              <a:gd name="connsiteY40" fmla="*/ 1735414 h 2691441"/>
              <a:gd name="connsiteX41" fmla="*/ 341923 w 4253453"/>
              <a:gd name="connsiteY41" fmla="*/ 1724117 h 2691441"/>
              <a:gd name="connsiteX42" fmla="*/ 350685 w 4253453"/>
              <a:gd name="connsiteY42" fmla="*/ 1718313 h 2691441"/>
              <a:gd name="connsiteX43" fmla="*/ 349379 w 4253453"/>
              <a:gd name="connsiteY43" fmla="*/ 1723193 h 2691441"/>
              <a:gd name="connsiteX44" fmla="*/ 317313 w 4253453"/>
              <a:gd name="connsiteY44" fmla="*/ 1739137 h 2691441"/>
              <a:gd name="connsiteX45" fmla="*/ 268692 w 4253453"/>
              <a:gd name="connsiteY45" fmla="*/ 1679798 h 2691441"/>
              <a:gd name="connsiteX46" fmla="*/ 93897 w 4253453"/>
              <a:gd name="connsiteY46" fmla="*/ 1597717 h 2691441"/>
              <a:gd name="connsiteX47" fmla="*/ 0 w 4253453"/>
              <a:gd name="connsiteY47" fmla="*/ 1375374 h 2691441"/>
              <a:gd name="connsiteX48" fmla="*/ 144016 w 4253453"/>
              <a:gd name="connsiteY48" fmla="*/ 1519390 h 2691441"/>
              <a:gd name="connsiteX49" fmla="*/ 504056 w 4253453"/>
              <a:gd name="connsiteY49" fmla="*/ 1447382 h 2691441"/>
              <a:gd name="connsiteX50" fmla="*/ 1008112 w 4253453"/>
              <a:gd name="connsiteY50" fmla="*/ 1303366 h 2691441"/>
              <a:gd name="connsiteX51" fmla="*/ 1152128 w 4253453"/>
              <a:gd name="connsiteY51" fmla="*/ 1015334 h 2691441"/>
              <a:gd name="connsiteX52" fmla="*/ 1435784 w 4253453"/>
              <a:gd name="connsiteY52" fmla="*/ 905774 h 2691441"/>
              <a:gd name="connsiteX53" fmla="*/ 1289135 w 4253453"/>
              <a:gd name="connsiteY53" fmla="*/ 293298 h 2691441"/>
              <a:gd name="connsiteX54" fmla="*/ 1332267 w 4253453"/>
              <a:gd name="connsiteY54" fmla="*/ 241540 h 2691441"/>
              <a:gd name="connsiteX55" fmla="*/ 1332267 w 4253453"/>
              <a:gd name="connsiteY55" fmla="*/ 0 h 2691441"/>
              <a:gd name="connsiteX0" fmla="*/ 1332267 w 4253453"/>
              <a:gd name="connsiteY0" fmla="*/ 0 h 2691441"/>
              <a:gd name="connsiteX1" fmla="*/ 1599686 w 4253453"/>
              <a:gd name="connsiteY1" fmla="*/ 146649 h 2691441"/>
              <a:gd name="connsiteX2" fmla="*/ 1694577 w 4253453"/>
              <a:gd name="connsiteY2" fmla="*/ 250166 h 2691441"/>
              <a:gd name="connsiteX3" fmla="*/ 2902275 w 4253453"/>
              <a:gd name="connsiteY3" fmla="*/ 508958 h 2691441"/>
              <a:gd name="connsiteX4" fmla="*/ 3074803 w 4253453"/>
              <a:gd name="connsiteY4" fmla="*/ 491706 h 2691441"/>
              <a:gd name="connsiteX5" fmla="*/ 3195573 w 4253453"/>
              <a:gd name="connsiteY5" fmla="*/ 603849 h 2691441"/>
              <a:gd name="connsiteX6" fmla="*/ 3212826 w 4253453"/>
              <a:gd name="connsiteY6" fmla="*/ 767751 h 2691441"/>
              <a:gd name="connsiteX7" fmla="*/ 3273211 w 4253453"/>
              <a:gd name="connsiteY7" fmla="*/ 836762 h 2691441"/>
              <a:gd name="connsiteX8" fmla="*/ 3312367 w 4253453"/>
              <a:gd name="connsiteY8" fmla="*/ 943326 h 2691441"/>
              <a:gd name="connsiteX9" fmla="*/ 3528392 w 4253453"/>
              <a:gd name="connsiteY9" fmla="*/ 1087342 h 2691441"/>
              <a:gd name="connsiteX10" fmla="*/ 3842554 w 4253453"/>
              <a:gd name="connsiteY10" fmla="*/ 1224951 h 2691441"/>
              <a:gd name="connsiteX11" fmla="*/ 3808048 w 4253453"/>
              <a:gd name="connsiteY11" fmla="*/ 1250830 h 2691441"/>
              <a:gd name="connsiteX12" fmla="*/ 3868433 w 4253453"/>
              <a:gd name="connsiteY12" fmla="*/ 1345721 h 2691441"/>
              <a:gd name="connsiteX13" fmla="*/ 3816423 w 4253453"/>
              <a:gd name="connsiteY13" fmla="*/ 1447382 h 2691441"/>
              <a:gd name="connsiteX14" fmla="*/ 3971950 w 4253453"/>
              <a:gd name="connsiteY14" fmla="*/ 1552755 h 2691441"/>
              <a:gd name="connsiteX15" fmla="*/ 4032335 w 4253453"/>
              <a:gd name="connsiteY15" fmla="*/ 1544128 h 2691441"/>
              <a:gd name="connsiteX16" fmla="*/ 4104456 w 4253453"/>
              <a:gd name="connsiteY16" fmla="*/ 1663406 h 2691441"/>
              <a:gd name="connsiteX17" fmla="*/ 4248472 w 4253453"/>
              <a:gd name="connsiteY17" fmla="*/ 1807422 h 2691441"/>
              <a:gd name="connsiteX18" fmla="*/ 4144478 w 4253453"/>
              <a:gd name="connsiteY18" fmla="*/ 1915064 h 2691441"/>
              <a:gd name="connsiteX19" fmla="*/ 4040961 w 4253453"/>
              <a:gd name="connsiteY19" fmla="*/ 1871932 h 2691441"/>
              <a:gd name="connsiteX20" fmla="*/ 3868433 w 4253453"/>
              <a:gd name="connsiteY20" fmla="*/ 2001328 h 2691441"/>
              <a:gd name="connsiteX21" fmla="*/ 3851180 w 4253453"/>
              <a:gd name="connsiteY21" fmla="*/ 2035834 h 2691441"/>
              <a:gd name="connsiteX22" fmla="*/ 3773543 w 4253453"/>
              <a:gd name="connsiteY22" fmla="*/ 2035834 h 2691441"/>
              <a:gd name="connsiteX23" fmla="*/ 3764916 w 4253453"/>
              <a:gd name="connsiteY23" fmla="*/ 2087592 h 2691441"/>
              <a:gd name="connsiteX24" fmla="*/ 3411233 w 4253453"/>
              <a:gd name="connsiteY24" fmla="*/ 2268747 h 2691441"/>
              <a:gd name="connsiteX25" fmla="*/ 3307716 w 4253453"/>
              <a:gd name="connsiteY25" fmla="*/ 2216989 h 2691441"/>
              <a:gd name="connsiteX26" fmla="*/ 3024336 w 4253453"/>
              <a:gd name="connsiteY26" fmla="*/ 2167462 h 2691441"/>
              <a:gd name="connsiteX27" fmla="*/ 3024336 w 4253453"/>
              <a:gd name="connsiteY27" fmla="*/ 2383486 h 2691441"/>
              <a:gd name="connsiteX28" fmla="*/ 2902275 w 4253453"/>
              <a:gd name="connsiteY28" fmla="*/ 2458528 h 2691441"/>
              <a:gd name="connsiteX29" fmla="*/ 2721120 w 4253453"/>
              <a:gd name="connsiteY29" fmla="*/ 2337758 h 2691441"/>
              <a:gd name="connsiteX30" fmla="*/ 2712494 w 4253453"/>
              <a:gd name="connsiteY30" fmla="*/ 2242868 h 2691441"/>
              <a:gd name="connsiteX31" fmla="*/ 2600350 w 4253453"/>
              <a:gd name="connsiteY31" fmla="*/ 2234241 h 2691441"/>
              <a:gd name="connsiteX32" fmla="*/ 2592287 w 4253453"/>
              <a:gd name="connsiteY32" fmla="*/ 2383486 h 2691441"/>
              <a:gd name="connsiteX33" fmla="*/ 2470954 w 4253453"/>
              <a:gd name="connsiteY33" fmla="*/ 2510287 h 2691441"/>
              <a:gd name="connsiteX34" fmla="*/ 2419195 w 4253453"/>
              <a:gd name="connsiteY34" fmla="*/ 2691441 h 2691441"/>
              <a:gd name="connsiteX35" fmla="*/ 2304256 w 4253453"/>
              <a:gd name="connsiteY35" fmla="*/ 2599510 h 2691441"/>
              <a:gd name="connsiteX36" fmla="*/ 648072 w 4253453"/>
              <a:gd name="connsiteY36" fmla="*/ 2311478 h 2691441"/>
              <a:gd name="connsiteX37" fmla="*/ 504055 w 4253453"/>
              <a:gd name="connsiteY37" fmla="*/ 2311478 h 2691441"/>
              <a:gd name="connsiteX38" fmla="*/ 452373 w 4253453"/>
              <a:gd name="connsiteY38" fmla="*/ 2147977 h 2691441"/>
              <a:gd name="connsiteX39" fmla="*/ 383361 w 4253453"/>
              <a:gd name="connsiteY39" fmla="*/ 1949570 h 2691441"/>
              <a:gd name="connsiteX40" fmla="*/ 360039 w 4253453"/>
              <a:gd name="connsiteY40" fmla="*/ 1735414 h 2691441"/>
              <a:gd name="connsiteX41" fmla="*/ 341923 w 4253453"/>
              <a:gd name="connsiteY41" fmla="*/ 1724117 h 2691441"/>
              <a:gd name="connsiteX42" fmla="*/ 350685 w 4253453"/>
              <a:gd name="connsiteY42" fmla="*/ 1718313 h 2691441"/>
              <a:gd name="connsiteX43" fmla="*/ 349379 w 4253453"/>
              <a:gd name="connsiteY43" fmla="*/ 1723193 h 2691441"/>
              <a:gd name="connsiteX44" fmla="*/ 317313 w 4253453"/>
              <a:gd name="connsiteY44" fmla="*/ 1739137 h 2691441"/>
              <a:gd name="connsiteX45" fmla="*/ 268692 w 4253453"/>
              <a:gd name="connsiteY45" fmla="*/ 1679798 h 2691441"/>
              <a:gd name="connsiteX46" fmla="*/ 223206 w 4253453"/>
              <a:gd name="connsiteY46" fmla="*/ 1597717 h 2691441"/>
              <a:gd name="connsiteX47" fmla="*/ 0 w 4253453"/>
              <a:gd name="connsiteY47" fmla="*/ 1375374 h 2691441"/>
              <a:gd name="connsiteX48" fmla="*/ 144016 w 4253453"/>
              <a:gd name="connsiteY48" fmla="*/ 1519390 h 2691441"/>
              <a:gd name="connsiteX49" fmla="*/ 504056 w 4253453"/>
              <a:gd name="connsiteY49" fmla="*/ 1447382 h 2691441"/>
              <a:gd name="connsiteX50" fmla="*/ 1008112 w 4253453"/>
              <a:gd name="connsiteY50" fmla="*/ 1303366 h 2691441"/>
              <a:gd name="connsiteX51" fmla="*/ 1152128 w 4253453"/>
              <a:gd name="connsiteY51" fmla="*/ 1015334 h 2691441"/>
              <a:gd name="connsiteX52" fmla="*/ 1435784 w 4253453"/>
              <a:gd name="connsiteY52" fmla="*/ 905774 h 2691441"/>
              <a:gd name="connsiteX53" fmla="*/ 1289135 w 4253453"/>
              <a:gd name="connsiteY53" fmla="*/ 293298 h 2691441"/>
              <a:gd name="connsiteX54" fmla="*/ 1332267 w 4253453"/>
              <a:gd name="connsiteY54" fmla="*/ 241540 h 2691441"/>
              <a:gd name="connsiteX55" fmla="*/ 1332267 w 4253453"/>
              <a:gd name="connsiteY55" fmla="*/ 0 h 2691441"/>
              <a:gd name="connsiteX0" fmla="*/ 1332267 w 4253453"/>
              <a:gd name="connsiteY0" fmla="*/ 0 h 2691441"/>
              <a:gd name="connsiteX1" fmla="*/ 1599686 w 4253453"/>
              <a:gd name="connsiteY1" fmla="*/ 146649 h 2691441"/>
              <a:gd name="connsiteX2" fmla="*/ 1694577 w 4253453"/>
              <a:gd name="connsiteY2" fmla="*/ 250166 h 2691441"/>
              <a:gd name="connsiteX3" fmla="*/ 2902275 w 4253453"/>
              <a:gd name="connsiteY3" fmla="*/ 508958 h 2691441"/>
              <a:gd name="connsiteX4" fmla="*/ 3074803 w 4253453"/>
              <a:gd name="connsiteY4" fmla="*/ 491706 h 2691441"/>
              <a:gd name="connsiteX5" fmla="*/ 3195573 w 4253453"/>
              <a:gd name="connsiteY5" fmla="*/ 603849 h 2691441"/>
              <a:gd name="connsiteX6" fmla="*/ 3212826 w 4253453"/>
              <a:gd name="connsiteY6" fmla="*/ 767751 h 2691441"/>
              <a:gd name="connsiteX7" fmla="*/ 3273211 w 4253453"/>
              <a:gd name="connsiteY7" fmla="*/ 836762 h 2691441"/>
              <a:gd name="connsiteX8" fmla="*/ 3312367 w 4253453"/>
              <a:gd name="connsiteY8" fmla="*/ 943326 h 2691441"/>
              <a:gd name="connsiteX9" fmla="*/ 3528392 w 4253453"/>
              <a:gd name="connsiteY9" fmla="*/ 1087342 h 2691441"/>
              <a:gd name="connsiteX10" fmla="*/ 3842554 w 4253453"/>
              <a:gd name="connsiteY10" fmla="*/ 1224951 h 2691441"/>
              <a:gd name="connsiteX11" fmla="*/ 3808048 w 4253453"/>
              <a:gd name="connsiteY11" fmla="*/ 1250830 h 2691441"/>
              <a:gd name="connsiteX12" fmla="*/ 3868433 w 4253453"/>
              <a:gd name="connsiteY12" fmla="*/ 1345721 h 2691441"/>
              <a:gd name="connsiteX13" fmla="*/ 3816423 w 4253453"/>
              <a:gd name="connsiteY13" fmla="*/ 1447382 h 2691441"/>
              <a:gd name="connsiteX14" fmla="*/ 3971950 w 4253453"/>
              <a:gd name="connsiteY14" fmla="*/ 1552755 h 2691441"/>
              <a:gd name="connsiteX15" fmla="*/ 4032335 w 4253453"/>
              <a:gd name="connsiteY15" fmla="*/ 1544128 h 2691441"/>
              <a:gd name="connsiteX16" fmla="*/ 4104456 w 4253453"/>
              <a:gd name="connsiteY16" fmla="*/ 1663406 h 2691441"/>
              <a:gd name="connsiteX17" fmla="*/ 4248472 w 4253453"/>
              <a:gd name="connsiteY17" fmla="*/ 1807422 h 2691441"/>
              <a:gd name="connsiteX18" fmla="*/ 4144478 w 4253453"/>
              <a:gd name="connsiteY18" fmla="*/ 1915064 h 2691441"/>
              <a:gd name="connsiteX19" fmla="*/ 4040961 w 4253453"/>
              <a:gd name="connsiteY19" fmla="*/ 1871932 h 2691441"/>
              <a:gd name="connsiteX20" fmla="*/ 3868433 w 4253453"/>
              <a:gd name="connsiteY20" fmla="*/ 2001328 h 2691441"/>
              <a:gd name="connsiteX21" fmla="*/ 3851180 w 4253453"/>
              <a:gd name="connsiteY21" fmla="*/ 2035834 h 2691441"/>
              <a:gd name="connsiteX22" fmla="*/ 3773543 w 4253453"/>
              <a:gd name="connsiteY22" fmla="*/ 2035834 h 2691441"/>
              <a:gd name="connsiteX23" fmla="*/ 3764916 w 4253453"/>
              <a:gd name="connsiteY23" fmla="*/ 2087592 h 2691441"/>
              <a:gd name="connsiteX24" fmla="*/ 3411233 w 4253453"/>
              <a:gd name="connsiteY24" fmla="*/ 2268747 h 2691441"/>
              <a:gd name="connsiteX25" fmla="*/ 3307716 w 4253453"/>
              <a:gd name="connsiteY25" fmla="*/ 2216989 h 2691441"/>
              <a:gd name="connsiteX26" fmla="*/ 3024336 w 4253453"/>
              <a:gd name="connsiteY26" fmla="*/ 2167462 h 2691441"/>
              <a:gd name="connsiteX27" fmla="*/ 3024336 w 4253453"/>
              <a:gd name="connsiteY27" fmla="*/ 2383486 h 2691441"/>
              <a:gd name="connsiteX28" fmla="*/ 2902275 w 4253453"/>
              <a:gd name="connsiteY28" fmla="*/ 2458528 h 2691441"/>
              <a:gd name="connsiteX29" fmla="*/ 2721120 w 4253453"/>
              <a:gd name="connsiteY29" fmla="*/ 2337758 h 2691441"/>
              <a:gd name="connsiteX30" fmla="*/ 2712494 w 4253453"/>
              <a:gd name="connsiteY30" fmla="*/ 2242868 h 2691441"/>
              <a:gd name="connsiteX31" fmla="*/ 2600350 w 4253453"/>
              <a:gd name="connsiteY31" fmla="*/ 2234241 h 2691441"/>
              <a:gd name="connsiteX32" fmla="*/ 2592287 w 4253453"/>
              <a:gd name="connsiteY32" fmla="*/ 2383486 h 2691441"/>
              <a:gd name="connsiteX33" fmla="*/ 2470954 w 4253453"/>
              <a:gd name="connsiteY33" fmla="*/ 2510287 h 2691441"/>
              <a:gd name="connsiteX34" fmla="*/ 2419195 w 4253453"/>
              <a:gd name="connsiteY34" fmla="*/ 2691441 h 2691441"/>
              <a:gd name="connsiteX35" fmla="*/ 2304256 w 4253453"/>
              <a:gd name="connsiteY35" fmla="*/ 2599510 h 2691441"/>
              <a:gd name="connsiteX36" fmla="*/ 648072 w 4253453"/>
              <a:gd name="connsiteY36" fmla="*/ 2311478 h 2691441"/>
              <a:gd name="connsiteX37" fmla="*/ 504055 w 4253453"/>
              <a:gd name="connsiteY37" fmla="*/ 2311478 h 2691441"/>
              <a:gd name="connsiteX38" fmla="*/ 452373 w 4253453"/>
              <a:gd name="connsiteY38" fmla="*/ 2147977 h 2691441"/>
              <a:gd name="connsiteX39" fmla="*/ 383361 w 4253453"/>
              <a:gd name="connsiteY39" fmla="*/ 1949570 h 2691441"/>
              <a:gd name="connsiteX40" fmla="*/ 360039 w 4253453"/>
              <a:gd name="connsiteY40" fmla="*/ 1735414 h 2691441"/>
              <a:gd name="connsiteX41" fmla="*/ 341923 w 4253453"/>
              <a:gd name="connsiteY41" fmla="*/ 1724117 h 2691441"/>
              <a:gd name="connsiteX42" fmla="*/ 350685 w 4253453"/>
              <a:gd name="connsiteY42" fmla="*/ 1718313 h 2691441"/>
              <a:gd name="connsiteX43" fmla="*/ 349379 w 4253453"/>
              <a:gd name="connsiteY43" fmla="*/ 1723193 h 2691441"/>
              <a:gd name="connsiteX44" fmla="*/ 317313 w 4253453"/>
              <a:gd name="connsiteY44" fmla="*/ 1739137 h 2691441"/>
              <a:gd name="connsiteX45" fmla="*/ 268692 w 4253453"/>
              <a:gd name="connsiteY45" fmla="*/ 1679798 h 2691441"/>
              <a:gd name="connsiteX46" fmla="*/ 223206 w 4253453"/>
              <a:gd name="connsiteY46" fmla="*/ 1597717 h 2691441"/>
              <a:gd name="connsiteX47" fmla="*/ 0 w 4253453"/>
              <a:gd name="connsiteY47" fmla="*/ 1375374 h 2691441"/>
              <a:gd name="connsiteX48" fmla="*/ 144016 w 4253453"/>
              <a:gd name="connsiteY48" fmla="*/ 1519390 h 2691441"/>
              <a:gd name="connsiteX49" fmla="*/ 504056 w 4253453"/>
              <a:gd name="connsiteY49" fmla="*/ 1447382 h 2691441"/>
              <a:gd name="connsiteX50" fmla="*/ 1008112 w 4253453"/>
              <a:gd name="connsiteY50" fmla="*/ 1303366 h 2691441"/>
              <a:gd name="connsiteX51" fmla="*/ 1152128 w 4253453"/>
              <a:gd name="connsiteY51" fmla="*/ 1015334 h 2691441"/>
              <a:gd name="connsiteX52" fmla="*/ 1435784 w 4253453"/>
              <a:gd name="connsiteY52" fmla="*/ 905774 h 2691441"/>
              <a:gd name="connsiteX53" fmla="*/ 1289135 w 4253453"/>
              <a:gd name="connsiteY53" fmla="*/ 293298 h 2691441"/>
              <a:gd name="connsiteX54" fmla="*/ 1332267 w 4253453"/>
              <a:gd name="connsiteY54" fmla="*/ 241540 h 2691441"/>
              <a:gd name="connsiteX55" fmla="*/ 1332267 w 4253453"/>
              <a:gd name="connsiteY55" fmla="*/ 0 h 2691441"/>
              <a:gd name="connsiteX0" fmla="*/ 1189559 w 4110745"/>
              <a:gd name="connsiteY0" fmla="*/ 0 h 2691441"/>
              <a:gd name="connsiteX1" fmla="*/ 1456978 w 4110745"/>
              <a:gd name="connsiteY1" fmla="*/ 146649 h 2691441"/>
              <a:gd name="connsiteX2" fmla="*/ 1551869 w 4110745"/>
              <a:gd name="connsiteY2" fmla="*/ 250166 h 2691441"/>
              <a:gd name="connsiteX3" fmla="*/ 2759567 w 4110745"/>
              <a:gd name="connsiteY3" fmla="*/ 508958 h 2691441"/>
              <a:gd name="connsiteX4" fmla="*/ 2932095 w 4110745"/>
              <a:gd name="connsiteY4" fmla="*/ 491706 h 2691441"/>
              <a:gd name="connsiteX5" fmla="*/ 3052865 w 4110745"/>
              <a:gd name="connsiteY5" fmla="*/ 603849 h 2691441"/>
              <a:gd name="connsiteX6" fmla="*/ 3070118 w 4110745"/>
              <a:gd name="connsiteY6" fmla="*/ 767751 h 2691441"/>
              <a:gd name="connsiteX7" fmla="*/ 3130503 w 4110745"/>
              <a:gd name="connsiteY7" fmla="*/ 836762 h 2691441"/>
              <a:gd name="connsiteX8" fmla="*/ 3169659 w 4110745"/>
              <a:gd name="connsiteY8" fmla="*/ 943326 h 2691441"/>
              <a:gd name="connsiteX9" fmla="*/ 3385684 w 4110745"/>
              <a:gd name="connsiteY9" fmla="*/ 1087342 h 2691441"/>
              <a:gd name="connsiteX10" fmla="*/ 3699846 w 4110745"/>
              <a:gd name="connsiteY10" fmla="*/ 1224951 h 2691441"/>
              <a:gd name="connsiteX11" fmla="*/ 3665340 w 4110745"/>
              <a:gd name="connsiteY11" fmla="*/ 1250830 h 2691441"/>
              <a:gd name="connsiteX12" fmla="*/ 3725725 w 4110745"/>
              <a:gd name="connsiteY12" fmla="*/ 1345721 h 2691441"/>
              <a:gd name="connsiteX13" fmla="*/ 3673715 w 4110745"/>
              <a:gd name="connsiteY13" fmla="*/ 1447382 h 2691441"/>
              <a:gd name="connsiteX14" fmla="*/ 3829242 w 4110745"/>
              <a:gd name="connsiteY14" fmla="*/ 1552755 h 2691441"/>
              <a:gd name="connsiteX15" fmla="*/ 3889627 w 4110745"/>
              <a:gd name="connsiteY15" fmla="*/ 1544128 h 2691441"/>
              <a:gd name="connsiteX16" fmla="*/ 3961748 w 4110745"/>
              <a:gd name="connsiteY16" fmla="*/ 1663406 h 2691441"/>
              <a:gd name="connsiteX17" fmla="*/ 4105764 w 4110745"/>
              <a:gd name="connsiteY17" fmla="*/ 1807422 h 2691441"/>
              <a:gd name="connsiteX18" fmla="*/ 4001770 w 4110745"/>
              <a:gd name="connsiteY18" fmla="*/ 1915064 h 2691441"/>
              <a:gd name="connsiteX19" fmla="*/ 3898253 w 4110745"/>
              <a:gd name="connsiteY19" fmla="*/ 1871932 h 2691441"/>
              <a:gd name="connsiteX20" fmla="*/ 3725725 w 4110745"/>
              <a:gd name="connsiteY20" fmla="*/ 2001328 h 2691441"/>
              <a:gd name="connsiteX21" fmla="*/ 3708472 w 4110745"/>
              <a:gd name="connsiteY21" fmla="*/ 2035834 h 2691441"/>
              <a:gd name="connsiteX22" fmla="*/ 3630835 w 4110745"/>
              <a:gd name="connsiteY22" fmla="*/ 2035834 h 2691441"/>
              <a:gd name="connsiteX23" fmla="*/ 3622208 w 4110745"/>
              <a:gd name="connsiteY23" fmla="*/ 2087592 h 2691441"/>
              <a:gd name="connsiteX24" fmla="*/ 3268525 w 4110745"/>
              <a:gd name="connsiteY24" fmla="*/ 2268747 h 2691441"/>
              <a:gd name="connsiteX25" fmla="*/ 3165008 w 4110745"/>
              <a:gd name="connsiteY25" fmla="*/ 2216989 h 2691441"/>
              <a:gd name="connsiteX26" fmla="*/ 2881628 w 4110745"/>
              <a:gd name="connsiteY26" fmla="*/ 2167462 h 2691441"/>
              <a:gd name="connsiteX27" fmla="*/ 2881628 w 4110745"/>
              <a:gd name="connsiteY27" fmla="*/ 2383486 h 2691441"/>
              <a:gd name="connsiteX28" fmla="*/ 2759567 w 4110745"/>
              <a:gd name="connsiteY28" fmla="*/ 2458528 h 2691441"/>
              <a:gd name="connsiteX29" fmla="*/ 2578412 w 4110745"/>
              <a:gd name="connsiteY29" fmla="*/ 2337758 h 2691441"/>
              <a:gd name="connsiteX30" fmla="*/ 2569786 w 4110745"/>
              <a:gd name="connsiteY30" fmla="*/ 2242868 h 2691441"/>
              <a:gd name="connsiteX31" fmla="*/ 2457642 w 4110745"/>
              <a:gd name="connsiteY31" fmla="*/ 2234241 h 2691441"/>
              <a:gd name="connsiteX32" fmla="*/ 2449579 w 4110745"/>
              <a:gd name="connsiteY32" fmla="*/ 2383486 h 2691441"/>
              <a:gd name="connsiteX33" fmla="*/ 2328246 w 4110745"/>
              <a:gd name="connsiteY33" fmla="*/ 2510287 h 2691441"/>
              <a:gd name="connsiteX34" fmla="*/ 2276487 w 4110745"/>
              <a:gd name="connsiteY34" fmla="*/ 2691441 h 2691441"/>
              <a:gd name="connsiteX35" fmla="*/ 2161548 w 4110745"/>
              <a:gd name="connsiteY35" fmla="*/ 2599510 h 2691441"/>
              <a:gd name="connsiteX36" fmla="*/ 505364 w 4110745"/>
              <a:gd name="connsiteY36" fmla="*/ 2311478 h 2691441"/>
              <a:gd name="connsiteX37" fmla="*/ 361347 w 4110745"/>
              <a:gd name="connsiteY37" fmla="*/ 2311478 h 2691441"/>
              <a:gd name="connsiteX38" fmla="*/ 309665 w 4110745"/>
              <a:gd name="connsiteY38" fmla="*/ 2147977 h 2691441"/>
              <a:gd name="connsiteX39" fmla="*/ 240653 w 4110745"/>
              <a:gd name="connsiteY39" fmla="*/ 1949570 h 2691441"/>
              <a:gd name="connsiteX40" fmla="*/ 217331 w 4110745"/>
              <a:gd name="connsiteY40" fmla="*/ 1735414 h 2691441"/>
              <a:gd name="connsiteX41" fmla="*/ 199215 w 4110745"/>
              <a:gd name="connsiteY41" fmla="*/ 1724117 h 2691441"/>
              <a:gd name="connsiteX42" fmla="*/ 207977 w 4110745"/>
              <a:gd name="connsiteY42" fmla="*/ 1718313 h 2691441"/>
              <a:gd name="connsiteX43" fmla="*/ 206671 w 4110745"/>
              <a:gd name="connsiteY43" fmla="*/ 1723193 h 2691441"/>
              <a:gd name="connsiteX44" fmla="*/ 174605 w 4110745"/>
              <a:gd name="connsiteY44" fmla="*/ 1739137 h 2691441"/>
              <a:gd name="connsiteX45" fmla="*/ 125984 w 4110745"/>
              <a:gd name="connsiteY45" fmla="*/ 1679798 h 2691441"/>
              <a:gd name="connsiteX46" fmla="*/ 80498 w 4110745"/>
              <a:gd name="connsiteY46" fmla="*/ 1597717 h 2691441"/>
              <a:gd name="connsiteX47" fmla="*/ 78964 w 4110745"/>
              <a:gd name="connsiteY47" fmla="*/ 1587810 h 2691441"/>
              <a:gd name="connsiteX48" fmla="*/ 1308 w 4110745"/>
              <a:gd name="connsiteY48" fmla="*/ 1519390 h 2691441"/>
              <a:gd name="connsiteX49" fmla="*/ 361348 w 4110745"/>
              <a:gd name="connsiteY49" fmla="*/ 1447382 h 2691441"/>
              <a:gd name="connsiteX50" fmla="*/ 865404 w 4110745"/>
              <a:gd name="connsiteY50" fmla="*/ 1303366 h 2691441"/>
              <a:gd name="connsiteX51" fmla="*/ 1009420 w 4110745"/>
              <a:gd name="connsiteY51" fmla="*/ 1015334 h 2691441"/>
              <a:gd name="connsiteX52" fmla="*/ 1293076 w 4110745"/>
              <a:gd name="connsiteY52" fmla="*/ 905774 h 2691441"/>
              <a:gd name="connsiteX53" fmla="*/ 1146427 w 4110745"/>
              <a:gd name="connsiteY53" fmla="*/ 293298 h 2691441"/>
              <a:gd name="connsiteX54" fmla="*/ 1189559 w 4110745"/>
              <a:gd name="connsiteY54" fmla="*/ 241540 h 2691441"/>
              <a:gd name="connsiteX55" fmla="*/ 1189559 w 4110745"/>
              <a:gd name="connsiteY55" fmla="*/ 0 h 2691441"/>
              <a:gd name="connsiteX0" fmla="*/ 1212255 w 4156418"/>
              <a:gd name="connsiteY0" fmla="*/ 0 h 2691441"/>
              <a:gd name="connsiteX1" fmla="*/ 1479674 w 4156418"/>
              <a:gd name="connsiteY1" fmla="*/ 146649 h 2691441"/>
              <a:gd name="connsiteX2" fmla="*/ 1574565 w 4156418"/>
              <a:gd name="connsiteY2" fmla="*/ 250166 h 2691441"/>
              <a:gd name="connsiteX3" fmla="*/ 2782263 w 4156418"/>
              <a:gd name="connsiteY3" fmla="*/ 508958 h 2691441"/>
              <a:gd name="connsiteX4" fmla="*/ 2954791 w 4156418"/>
              <a:gd name="connsiteY4" fmla="*/ 491706 h 2691441"/>
              <a:gd name="connsiteX5" fmla="*/ 3075561 w 4156418"/>
              <a:gd name="connsiteY5" fmla="*/ 603849 h 2691441"/>
              <a:gd name="connsiteX6" fmla="*/ 3092814 w 4156418"/>
              <a:gd name="connsiteY6" fmla="*/ 767751 h 2691441"/>
              <a:gd name="connsiteX7" fmla="*/ 3153199 w 4156418"/>
              <a:gd name="connsiteY7" fmla="*/ 836762 h 2691441"/>
              <a:gd name="connsiteX8" fmla="*/ 3192355 w 4156418"/>
              <a:gd name="connsiteY8" fmla="*/ 943326 h 2691441"/>
              <a:gd name="connsiteX9" fmla="*/ 3408380 w 4156418"/>
              <a:gd name="connsiteY9" fmla="*/ 1087342 h 2691441"/>
              <a:gd name="connsiteX10" fmla="*/ 3722542 w 4156418"/>
              <a:gd name="connsiteY10" fmla="*/ 1224951 h 2691441"/>
              <a:gd name="connsiteX11" fmla="*/ 3688036 w 4156418"/>
              <a:gd name="connsiteY11" fmla="*/ 1250830 h 2691441"/>
              <a:gd name="connsiteX12" fmla="*/ 3748421 w 4156418"/>
              <a:gd name="connsiteY12" fmla="*/ 1345721 h 2691441"/>
              <a:gd name="connsiteX13" fmla="*/ 3696411 w 4156418"/>
              <a:gd name="connsiteY13" fmla="*/ 1447382 h 2691441"/>
              <a:gd name="connsiteX14" fmla="*/ 3851938 w 4156418"/>
              <a:gd name="connsiteY14" fmla="*/ 1552755 h 2691441"/>
              <a:gd name="connsiteX15" fmla="*/ 3912323 w 4156418"/>
              <a:gd name="connsiteY15" fmla="*/ 1544128 h 2691441"/>
              <a:gd name="connsiteX16" fmla="*/ 3984444 w 4156418"/>
              <a:gd name="connsiteY16" fmla="*/ 1663406 h 2691441"/>
              <a:gd name="connsiteX17" fmla="*/ 4128460 w 4156418"/>
              <a:gd name="connsiteY17" fmla="*/ 1807422 h 2691441"/>
              <a:gd name="connsiteX18" fmla="*/ 4024466 w 4156418"/>
              <a:gd name="connsiteY18" fmla="*/ 1915064 h 2691441"/>
              <a:gd name="connsiteX19" fmla="*/ 3920949 w 4156418"/>
              <a:gd name="connsiteY19" fmla="*/ 1871932 h 2691441"/>
              <a:gd name="connsiteX20" fmla="*/ 3748421 w 4156418"/>
              <a:gd name="connsiteY20" fmla="*/ 2001328 h 2691441"/>
              <a:gd name="connsiteX21" fmla="*/ 3731168 w 4156418"/>
              <a:gd name="connsiteY21" fmla="*/ 2035834 h 2691441"/>
              <a:gd name="connsiteX22" fmla="*/ 3653531 w 4156418"/>
              <a:gd name="connsiteY22" fmla="*/ 2035834 h 2691441"/>
              <a:gd name="connsiteX23" fmla="*/ 3644904 w 4156418"/>
              <a:gd name="connsiteY23" fmla="*/ 2087592 h 2691441"/>
              <a:gd name="connsiteX24" fmla="*/ 3291221 w 4156418"/>
              <a:gd name="connsiteY24" fmla="*/ 2268747 h 2691441"/>
              <a:gd name="connsiteX25" fmla="*/ 3187704 w 4156418"/>
              <a:gd name="connsiteY25" fmla="*/ 2216989 h 2691441"/>
              <a:gd name="connsiteX26" fmla="*/ 2904324 w 4156418"/>
              <a:gd name="connsiteY26" fmla="*/ 2167462 h 2691441"/>
              <a:gd name="connsiteX27" fmla="*/ 2904324 w 4156418"/>
              <a:gd name="connsiteY27" fmla="*/ 2383486 h 2691441"/>
              <a:gd name="connsiteX28" fmla="*/ 2782263 w 4156418"/>
              <a:gd name="connsiteY28" fmla="*/ 2458528 h 2691441"/>
              <a:gd name="connsiteX29" fmla="*/ 2601108 w 4156418"/>
              <a:gd name="connsiteY29" fmla="*/ 2337758 h 2691441"/>
              <a:gd name="connsiteX30" fmla="*/ 2592482 w 4156418"/>
              <a:gd name="connsiteY30" fmla="*/ 2242868 h 2691441"/>
              <a:gd name="connsiteX31" fmla="*/ 2480338 w 4156418"/>
              <a:gd name="connsiteY31" fmla="*/ 2234241 h 2691441"/>
              <a:gd name="connsiteX32" fmla="*/ 2472275 w 4156418"/>
              <a:gd name="connsiteY32" fmla="*/ 2383486 h 2691441"/>
              <a:gd name="connsiteX33" fmla="*/ 2350942 w 4156418"/>
              <a:gd name="connsiteY33" fmla="*/ 2510287 h 2691441"/>
              <a:gd name="connsiteX34" fmla="*/ 2299183 w 4156418"/>
              <a:gd name="connsiteY34" fmla="*/ 2691441 h 2691441"/>
              <a:gd name="connsiteX35" fmla="*/ 2184244 w 4156418"/>
              <a:gd name="connsiteY35" fmla="*/ 2599510 h 2691441"/>
              <a:gd name="connsiteX36" fmla="*/ 528060 w 4156418"/>
              <a:gd name="connsiteY36" fmla="*/ 2311478 h 2691441"/>
              <a:gd name="connsiteX37" fmla="*/ 384043 w 4156418"/>
              <a:gd name="connsiteY37" fmla="*/ 2311478 h 2691441"/>
              <a:gd name="connsiteX38" fmla="*/ 332361 w 4156418"/>
              <a:gd name="connsiteY38" fmla="*/ 2147977 h 2691441"/>
              <a:gd name="connsiteX39" fmla="*/ 263349 w 4156418"/>
              <a:gd name="connsiteY39" fmla="*/ 1949570 h 2691441"/>
              <a:gd name="connsiteX40" fmla="*/ 240027 w 4156418"/>
              <a:gd name="connsiteY40" fmla="*/ 1735414 h 2691441"/>
              <a:gd name="connsiteX41" fmla="*/ 221911 w 4156418"/>
              <a:gd name="connsiteY41" fmla="*/ 1724117 h 2691441"/>
              <a:gd name="connsiteX42" fmla="*/ 230673 w 4156418"/>
              <a:gd name="connsiteY42" fmla="*/ 1718313 h 2691441"/>
              <a:gd name="connsiteX43" fmla="*/ 255661 w 4156418"/>
              <a:gd name="connsiteY43" fmla="*/ 1765730 h 2691441"/>
              <a:gd name="connsiteX44" fmla="*/ 197301 w 4156418"/>
              <a:gd name="connsiteY44" fmla="*/ 1739137 h 2691441"/>
              <a:gd name="connsiteX45" fmla="*/ 148680 w 4156418"/>
              <a:gd name="connsiteY45" fmla="*/ 1679798 h 2691441"/>
              <a:gd name="connsiteX46" fmla="*/ 103194 w 4156418"/>
              <a:gd name="connsiteY46" fmla="*/ 1597717 h 2691441"/>
              <a:gd name="connsiteX47" fmla="*/ 101660 w 4156418"/>
              <a:gd name="connsiteY47" fmla="*/ 1587810 h 2691441"/>
              <a:gd name="connsiteX48" fmla="*/ 24004 w 4156418"/>
              <a:gd name="connsiteY48" fmla="*/ 1519390 h 2691441"/>
              <a:gd name="connsiteX49" fmla="*/ 384044 w 4156418"/>
              <a:gd name="connsiteY49" fmla="*/ 1447382 h 2691441"/>
              <a:gd name="connsiteX50" fmla="*/ 888100 w 4156418"/>
              <a:gd name="connsiteY50" fmla="*/ 1303366 h 2691441"/>
              <a:gd name="connsiteX51" fmla="*/ 1032116 w 4156418"/>
              <a:gd name="connsiteY51" fmla="*/ 1015334 h 2691441"/>
              <a:gd name="connsiteX52" fmla="*/ 1315772 w 4156418"/>
              <a:gd name="connsiteY52" fmla="*/ 905774 h 2691441"/>
              <a:gd name="connsiteX53" fmla="*/ 1169123 w 4156418"/>
              <a:gd name="connsiteY53" fmla="*/ 293298 h 2691441"/>
              <a:gd name="connsiteX54" fmla="*/ 1212255 w 4156418"/>
              <a:gd name="connsiteY54" fmla="*/ 241540 h 2691441"/>
              <a:gd name="connsiteX55" fmla="*/ 1212255 w 4156418"/>
              <a:gd name="connsiteY55" fmla="*/ 0 h 2691441"/>
              <a:gd name="connsiteX0" fmla="*/ 1212255 w 4156418"/>
              <a:gd name="connsiteY0" fmla="*/ 0 h 2691441"/>
              <a:gd name="connsiteX1" fmla="*/ 1479674 w 4156418"/>
              <a:gd name="connsiteY1" fmla="*/ 146649 h 2691441"/>
              <a:gd name="connsiteX2" fmla="*/ 1574565 w 4156418"/>
              <a:gd name="connsiteY2" fmla="*/ 250166 h 2691441"/>
              <a:gd name="connsiteX3" fmla="*/ 2782263 w 4156418"/>
              <a:gd name="connsiteY3" fmla="*/ 508958 h 2691441"/>
              <a:gd name="connsiteX4" fmla="*/ 2954791 w 4156418"/>
              <a:gd name="connsiteY4" fmla="*/ 491706 h 2691441"/>
              <a:gd name="connsiteX5" fmla="*/ 3075561 w 4156418"/>
              <a:gd name="connsiteY5" fmla="*/ 603849 h 2691441"/>
              <a:gd name="connsiteX6" fmla="*/ 3092814 w 4156418"/>
              <a:gd name="connsiteY6" fmla="*/ 767751 h 2691441"/>
              <a:gd name="connsiteX7" fmla="*/ 3153199 w 4156418"/>
              <a:gd name="connsiteY7" fmla="*/ 836762 h 2691441"/>
              <a:gd name="connsiteX8" fmla="*/ 3192355 w 4156418"/>
              <a:gd name="connsiteY8" fmla="*/ 943326 h 2691441"/>
              <a:gd name="connsiteX9" fmla="*/ 3408380 w 4156418"/>
              <a:gd name="connsiteY9" fmla="*/ 1087342 h 2691441"/>
              <a:gd name="connsiteX10" fmla="*/ 3722542 w 4156418"/>
              <a:gd name="connsiteY10" fmla="*/ 1224951 h 2691441"/>
              <a:gd name="connsiteX11" fmla="*/ 3688036 w 4156418"/>
              <a:gd name="connsiteY11" fmla="*/ 1250830 h 2691441"/>
              <a:gd name="connsiteX12" fmla="*/ 3748421 w 4156418"/>
              <a:gd name="connsiteY12" fmla="*/ 1345721 h 2691441"/>
              <a:gd name="connsiteX13" fmla="*/ 3696411 w 4156418"/>
              <a:gd name="connsiteY13" fmla="*/ 1447382 h 2691441"/>
              <a:gd name="connsiteX14" fmla="*/ 3851938 w 4156418"/>
              <a:gd name="connsiteY14" fmla="*/ 1552755 h 2691441"/>
              <a:gd name="connsiteX15" fmla="*/ 3912323 w 4156418"/>
              <a:gd name="connsiteY15" fmla="*/ 1544128 h 2691441"/>
              <a:gd name="connsiteX16" fmla="*/ 3984444 w 4156418"/>
              <a:gd name="connsiteY16" fmla="*/ 1663406 h 2691441"/>
              <a:gd name="connsiteX17" fmla="*/ 4128460 w 4156418"/>
              <a:gd name="connsiteY17" fmla="*/ 1807422 h 2691441"/>
              <a:gd name="connsiteX18" fmla="*/ 4024466 w 4156418"/>
              <a:gd name="connsiteY18" fmla="*/ 1915064 h 2691441"/>
              <a:gd name="connsiteX19" fmla="*/ 3920949 w 4156418"/>
              <a:gd name="connsiteY19" fmla="*/ 1871932 h 2691441"/>
              <a:gd name="connsiteX20" fmla="*/ 3748421 w 4156418"/>
              <a:gd name="connsiteY20" fmla="*/ 2001328 h 2691441"/>
              <a:gd name="connsiteX21" fmla="*/ 3731168 w 4156418"/>
              <a:gd name="connsiteY21" fmla="*/ 2035834 h 2691441"/>
              <a:gd name="connsiteX22" fmla="*/ 3653531 w 4156418"/>
              <a:gd name="connsiteY22" fmla="*/ 2035834 h 2691441"/>
              <a:gd name="connsiteX23" fmla="*/ 3644904 w 4156418"/>
              <a:gd name="connsiteY23" fmla="*/ 2087592 h 2691441"/>
              <a:gd name="connsiteX24" fmla="*/ 3291221 w 4156418"/>
              <a:gd name="connsiteY24" fmla="*/ 2268747 h 2691441"/>
              <a:gd name="connsiteX25" fmla="*/ 3187704 w 4156418"/>
              <a:gd name="connsiteY25" fmla="*/ 2216989 h 2691441"/>
              <a:gd name="connsiteX26" fmla="*/ 2904324 w 4156418"/>
              <a:gd name="connsiteY26" fmla="*/ 2167462 h 2691441"/>
              <a:gd name="connsiteX27" fmla="*/ 2904324 w 4156418"/>
              <a:gd name="connsiteY27" fmla="*/ 2383486 h 2691441"/>
              <a:gd name="connsiteX28" fmla="*/ 2782263 w 4156418"/>
              <a:gd name="connsiteY28" fmla="*/ 2458528 h 2691441"/>
              <a:gd name="connsiteX29" fmla="*/ 2601108 w 4156418"/>
              <a:gd name="connsiteY29" fmla="*/ 2337758 h 2691441"/>
              <a:gd name="connsiteX30" fmla="*/ 2592482 w 4156418"/>
              <a:gd name="connsiteY30" fmla="*/ 2242868 h 2691441"/>
              <a:gd name="connsiteX31" fmla="*/ 2480338 w 4156418"/>
              <a:gd name="connsiteY31" fmla="*/ 2234241 h 2691441"/>
              <a:gd name="connsiteX32" fmla="*/ 2472275 w 4156418"/>
              <a:gd name="connsiteY32" fmla="*/ 2383486 h 2691441"/>
              <a:gd name="connsiteX33" fmla="*/ 2350942 w 4156418"/>
              <a:gd name="connsiteY33" fmla="*/ 2510287 h 2691441"/>
              <a:gd name="connsiteX34" fmla="*/ 2299183 w 4156418"/>
              <a:gd name="connsiteY34" fmla="*/ 2691441 h 2691441"/>
              <a:gd name="connsiteX35" fmla="*/ 2184244 w 4156418"/>
              <a:gd name="connsiteY35" fmla="*/ 2599510 h 2691441"/>
              <a:gd name="connsiteX36" fmla="*/ 528060 w 4156418"/>
              <a:gd name="connsiteY36" fmla="*/ 2311478 h 2691441"/>
              <a:gd name="connsiteX37" fmla="*/ 384043 w 4156418"/>
              <a:gd name="connsiteY37" fmla="*/ 2311478 h 2691441"/>
              <a:gd name="connsiteX38" fmla="*/ 332361 w 4156418"/>
              <a:gd name="connsiteY38" fmla="*/ 2147977 h 2691441"/>
              <a:gd name="connsiteX39" fmla="*/ 263349 w 4156418"/>
              <a:gd name="connsiteY39" fmla="*/ 1949570 h 2691441"/>
              <a:gd name="connsiteX40" fmla="*/ 240027 w 4156418"/>
              <a:gd name="connsiteY40" fmla="*/ 1735414 h 2691441"/>
              <a:gd name="connsiteX41" fmla="*/ 221911 w 4156418"/>
              <a:gd name="connsiteY41" fmla="*/ 1724117 h 2691441"/>
              <a:gd name="connsiteX42" fmla="*/ 230673 w 4156418"/>
              <a:gd name="connsiteY42" fmla="*/ 1718313 h 2691441"/>
              <a:gd name="connsiteX43" fmla="*/ 255661 w 4156418"/>
              <a:gd name="connsiteY43" fmla="*/ 1765730 h 2691441"/>
              <a:gd name="connsiteX44" fmla="*/ 197301 w 4156418"/>
              <a:gd name="connsiteY44" fmla="*/ 1739137 h 2691441"/>
              <a:gd name="connsiteX45" fmla="*/ 148680 w 4156418"/>
              <a:gd name="connsiteY45" fmla="*/ 1679798 h 2691441"/>
              <a:gd name="connsiteX46" fmla="*/ 103194 w 4156418"/>
              <a:gd name="connsiteY46" fmla="*/ 1597717 h 2691441"/>
              <a:gd name="connsiteX47" fmla="*/ 101660 w 4156418"/>
              <a:gd name="connsiteY47" fmla="*/ 1587810 h 2691441"/>
              <a:gd name="connsiteX48" fmla="*/ 24004 w 4156418"/>
              <a:gd name="connsiteY48" fmla="*/ 1519390 h 2691441"/>
              <a:gd name="connsiteX49" fmla="*/ 384044 w 4156418"/>
              <a:gd name="connsiteY49" fmla="*/ 1447382 h 2691441"/>
              <a:gd name="connsiteX50" fmla="*/ 888100 w 4156418"/>
              <a:gd name="connsiteY50" fmla="*/ 1303366 h 2691441"/>
              <a:gd name="connsiteX51" fmla="*/ 1032116 w 4156418"/>
              <a:gd name="connsiteY51" fmla="*/ 1015334 h 2691441"/>
              <a:gd name="connsiteX52" fmla="*/ 1315772 w 4156418"/>
              <a:gd name="connsiteY52" fmla="*/ 905774 h 2691441"/>
              <a:gd name="connsiteX53" fmla="*/ 1169123 w 4156418"/>
              <a:gd name="connsiteY53" fmla="*/ 293298 h 2691441"/>
              <a:gd name="connsiteX54" fmla="*/ 1212255 w 4156418"/>
              <a:gd name="connsiteY54" fmla="*/ 241540 h 2691441"/>
              <a:gd name="connsiteX55" fmla="*/ 1212255 w 4156418"/>
              <a:gd name="connsiteY55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189612 w 4148691"/>
              <a:gd name="connsiteY41" fmla="*/ 1707873 h 2691441"/>
              <a:gd name="connsiteX42" fmla="*/ 214184 w 4148691"/>
              <a:gd name="connsiteY42" fmla="*/ 1724117 h 2691441"/>
              <a:gd name="connsiteX43" fmla="*/ 222946 w 4148691"/>
              <a:gd name="connsiteY43" fmla="*/ 1718313 h 2691441"/>
              <a:gd name="connsiteX44" fmla="*/ 247934 w 4148691"/>
              <a:gd name="connsiteY44" fmla="*/ 1765730 h 2691441"/>
              <a:gd name="connsiteX45" fmla="*/ 189574 w 4148691"/>
              <a:gd name="connsiteY45" fmla="*/ 1739137 h 2691441"/>
              <a:gd name="connsiteX46" fmla="*/ 140953 w 4148691"/>
              <a:gd name="connsiteY46" fmla="*/ 1679798 h 2691441"/>
              <a:gd name="connsiteX47" fmla="*/ 95467 w 4148691"/>
              <a:gd name="connsiteY47" fmla="*/ 1597717 h 2691441"/>
              <a:gd name="connsiteX48" fmla="*/ 93933 w 4148691"/>
              <a:gd name="connsiteY48" fmla="*/ 1587810 h 2691441"/>
              <a:gd name="connsiteX49" fmla="*/ 16277 w 4148691"/>
              <a:gd name="connsiteY49" fmla="*/ 1519390 h 2691441"/>
              <a:gd name="connsiteX50" fmla="*/ 376317 w 4148691"/>
              <a:gd name="connsiteY50" fmla="*/ 1447382 h 2691441"/>
              <a:gd name="connsiteX51" fmla="*/ 880373 w 4148691"/>
              <a:gd name="connsiteY51" fmla="*/ 1303366 h 2691441"/>
              <a:gd name="connsiteX52" fmla="*/ 1024389 w 4148691"/>
              <a:gd name="connsiteY52" fmla="*/ 1015334 h 2691441"/>
              <a:gd name="connsiteX53" fmla="*/ 1308045 w 4148691"/>
              <a:gd name="connsiteY53" fmla="*/ 905774 h 2691441"/>
              <a:gd name="connsiteX54" fmla="*/ 1161396 w 4148691"/>
              <a:gd name="connsiteY54" fmla="*/ 293298 h 2691441"/>
              <a:gd name="connsiteX55" fmla="*/ 1204528 w 4148691"/>
              <a:gd name="connsiteY55" fmla="*/ 241540 h 2691441"/>
              <a:gd name="connsiteX56" fmla="*/ 1204528 w 4148691"/>
              <a:gd name="connsiteY56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189612 w 4148691"/>
              <a:gd name="connsiteY41" fmla="*/ 1707873 h 2691441"/>
              <a:gd name="connsiteX42" fmla="*/ 214184 w 4148691"/>
              <a:gd name="connsiteY42" fmla="*/ 1724117 h 2691441"/>
              <a:gd name="connsiteX43" fmla="*/ 222946 w 4148691"/>
              <a:gd name="connsiteY43" fmla="*/ 1718313 h 2691441"/>
              <a:gd name="connsiteX44" fmla="*/ 247934 w 4148691"/>
              <a:gd name="connsiteY44" fmla="*/ 1765730 h 2691441"/>
              <a:gd name="connsiteX45" fmla="*/ 189612 w 4148691"/>
              <a:gd name="connsiteY45" fmla="*/ 1707873 h 2691441"/>
              <a:gd name="connsiteX46" fmla="*/ 140953 w 4148691"/>
              <a:gd name="connsiteY46" fmla="*/ 1679798 h 2691441"/>
              <a:gd name="connsiteX47" fmla="*/ 95467 w 4148691"/>
              <a:gd name="connsiteY47" fmla="*/ 1597717 h 2691441"/>
              <a:gd name="connsiteX48" fmla="*/ 93933 w 4148691"/>
              <a:gd name="connsiteY48" fmla="*/ 1587810 h 2691441"/>
              <a:gd name="connsiteX49" fmla="*/ 16277 w 4148691"/>
              <a:gd name="connsiteY49" fmla="*/ 1519390 h 2691441"/>
              <a:gd name="connsiteX50" fmla="*/ 376317 w 4148691"/>
              <a:gd name="connsiteY50" fmla="*/ 1447382 h 2691441"/>
              <a:gd name="connsiteX51" fmla="*/ 880373 w 4148691"/>
              <a:gd name="connsiteY51" fmla="*/ 1303366 h 2691441"/>
              <a:gd name="connsiteX52" fmla="*/ 1024389 w 4148691"/>
              <a:gd name="connsiteY52" fmla="*/ 1015334 h 2691441"/>
              <a:gd name="connsiteX53" fmla="*/ 1308045 w 4148691"/>
              <a:gd name="connsiteY53" fmla="*/ 905774 h 2691441"/>
              <a:gd name="connsiteX54" fmla="*/ 1161396 w 4148691"/>
              <a:gd name="connsiteY54" fmla="*/ 293298 h 2691441"/>
              <a:gd name="connsiteX55" fmla="*/ 1204528 w 4148691"/>
              <a:gd name="connsiteY55" fmla="*/ 241540 h 2691441"/>
              <a:gd name="connsiteX56" fmla="*/ 1204528 w 4148691"/>
              <a:gd name="connsiteY56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189612 w 4148691"/>
              <a:gd name="connsiteY41" fmla="*/ 1707873 h 2691441"/>
              <a:gd name="connsiteX42" fmla="*/ 214184 w 4148691"/>
              <a:gd name="connsiteY42" fmla="*/ 1724117 h 2691441"/>
              <a:gd name="connsiteX43" fmla="*/ 189612 w 4148691"/>
              <a:gd name="connsiteY43" fmla="*/ 1707873 h 2691441"/>
              <a:gd name="connsiteX44" fmla="*/ 247934 w 4148691"/>
              <a:gd name="connsiteY44" fmla="*/ 1765730 h 2691441"/>
              <a:gd name="connsiteX45" fmla="*/ 189612 w 4148691"/>
              <a:gd name="connsiteY45" fmla="*/ 1707873 h 2691441"/>
              <a:gd name="connsiteX46" fmla="*/ 140953 w 4148691"/>
              <a:gd name="connsiteY46" fmla="*/ 1679798 h 2691441"/>
              <a:gd name="connsiteX47" fmla="*/ 95467 w 4148691"/>
              <a:gd name="connsiteY47" fmla="*/ 1597717 h 2691441"/>
              <a:gd name="connsiteX48" fmla="*/ 93933 w 4148691"/>
              <a:gd name="connsiteY48" fmla="*/ 1587810 h 2691441"/>
              <a:gd name="connsiteX49" fmla="*/ 16277 w 4148691"/>
              <a:gd name="connsiteY49" fmla="*/ 1519390 h 2691441"/>
              <a:gd name="connsiteX50" fmla="*/ 376317 w 4148691"/>
              <a:gd name="connsiteY50" fmla="*/ 1447382 h 2691441"/>
              <a:gd name="connsiteX51" fmla="*/ 880373 w 4148691"/>
              <a:gd name="connsiteY51" fmla="*/ 1303366 h 2691441"/>
              <a:gd name="connsiteX52" fmla="*/ 1024389 w 4148691"/>
              <a:gd name="connsiteY52" fmla="*/ 1015334 h 2691441"/>
              <a:gd name="connsiteX53" fmla="*/ 1308045 w 4148691"/>
              <a:gd name="connsiteY53" fmla="*/ 905774 h 2691441"/>
              <a:gd name="connsiteX54" fmla="*/ 1161396 w 4148691"/>
              <a:gd name="connsiteY54" fmla="*/ 293298 h 2691441"/>
              <a:gd name="connsiteX55" fmla="*/ 1204528 w 4148691"/>
              <a:gd name="connsiteY55" fmla="*/ 241540 h 2691441"/>
              <a:gd name="connsiteX56" fmla="*/ 1204528 w 4148691"/>
              <a:gd name="connsiteY56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189612 w 4148691"/>
              <a:gd name="connsiteY41" fmla="*/ 1707873 h 2691441"/>
              <a:gd name="connsiteX42" fmla="*/ 214184 w 4148691"/>
              <a:gd name="connsiteY42" fmla="*/ 1724117 h 2691441"/>
              <a:gd name="connsiteX43" fmla="*/ 189612 w 4148691"/>
              <a:gd name="connsiteY43" fmla="*/ 1707873 h 2691441"/>
              <a:gd name="connsiteX44" fmla="*/ 189612 w 4148691"/>
              <a:gd name="connsiteY44" fmla="*/ 1707873 h 2691441"/>
              <a:gd name="connsiteX45" fmla="*/ 140953 w 4148691"/>
              <a:gd name="connsiteY45" fmla="*/ 1679798 h 2691441"/>
              <a:gd name="connsiteX46" fmla="*/ 95467 w 4148691"/>
              <a:gd name="connsiteY46" fmla="*/ 1597717 h 2691441"/>
              <a:gd name="connsiteX47" fmla="*/ 93933 w 4148691"/>
              <a:gd name="connsiteY47" fmla="*/ 1587810 h 2691441"/>
              <a:gd name="connsiteX48" fmla="*/ 16277 w 4148691"/>
              <a:gd name="connsiteY48" fmla="*/ 1519390 h 2691441"/>
              <a:gd name="connsiteX49" fmla="*/ 376317 w 4148691"/>
              <a:gd name="connsiteY49" fmla="*/ 1447382 h 2691441"/>
              <a:gd name="connsiteX50" fmla="*/ 880373 w 4148691"/>
              <a:gd name="connsiteY50" fmla="*/ 1303366 h 2691441"/>
              <a:gd name="connsiteX51" fmla="*/ 1024389 w 4148691"/>
              <a:gd name="connsiteY51" fmla="*/ 1015334 h 2691441"/>
              <a:gd name="connsiteX52" fmla="*/ 1308045 w 4148691"/>
              <a:gd name="connsiteY52" fmla="*/ 905774 h 2691441"/>
              <a:gd name="connsiteX53" fmla="*/ 1161396 w 4148691"/>
              <a:gd name="connsiteY53" fmla="*/ 293298 h 2691441"/>
              <a:gd name="connsiteX54" fmla="*/ 1204528 w 4148691"/>
              <a:gd name="connsiteY54" fmla="*/ 241540 h 2691441"/>
              <a:gd name="connsiteX55" fmla="*/ 1204528 w 4148691"/>
              <a:gd name="connsiteY55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189612 w 4148691"/>
              <a:gd name="connsiteY41" fmla="*/ 1707873 h 2691441"/>
              <a:gd name="connsiteX42" fmla="*/ 189612 w 4148691"/>
              <a:gd name="connsiteY42" fmla="*/ 1707873 h 2691441"/>
              <a:gd name="connsiteX43" fmla="*/ 189612 w 4148691"/>
              <a:gd name="connsiteY43" fmla="*/ 1707873 h 2691441"/>
              <a:gd name="connsiteX44" fmla="*/ 140953 w 4148691"/>
              <a:gd name="connsiteY44" fmla="*/ 1679798 h 2691441"/>
              <a:gd name="connsiteX45" fmla="*/ 95467 w 4148691"/>
              <a:gd name="connsiteY45" fmla="*/ 1597717 h 2691441"/>
              <a:gd name="connsiteX46" fmla="*/ 93933 w 4148691"/>
              <a:gd name="connsiteY46" fmla="*/ 1587810 h 2691441"/>
              <a:gd name="connsiteX47" fmla="*/ 16277 w 4148691"/>
              <a:gd name="connsiteY47" fmla="*/ 1519390 h 2691441"/>
              <a:gd name="connsiteX48" fmla="*/ 376317 w 4148691"/>
              <a:gd name="connsiteY48" fmla="*/ 1447382 h 2691441"/>
              <a:gd name="connsiteX49" fmla="*/ 880373 w 4148691"/>
              <a:gd name="connsiteY49" fmla="*/ 1303366 h 2691441"/>
              <a:gd name="connsiteX50" fmla="*/ 1024389 w 4148691"/>
              <a:gd name="connsiteY50" fmla="*/ 1015334 h 2691441"/>
              <a:gd name="connsiteX51" fmla="*/ 1308045 w 4148691"/>
              <a:gd name="connsiteY51" fmla="*/ 905774 h 2691441"/>
              <a:gd name="connsiteX52" fmla="*/ 1161396 w 4148691"/>
              <a:gd name="connsiteY52" fmla="*/ 293298 h 2691441"/>
              <a:gd name="connsiteX53" fmla="*/ 1204528 w 4148691"/>
              <a:gd name="connsiteY53" fmla="*/ 241540 h 2691441"/>
              <a:gd name="connsiteX54" fmla="*/ 1204528 w 4148691"/>
              <a:gd name="connsiteY54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189612 w 4148691"/>
              <a:gd name="connsiteY41" fmla="*/ 1707873 h 2691441"/>
              <a:gd name="connsiteX42" fmla="*/ 189612 w 4148691"/>
              <a:gd name="connsiteY42" fmla="*/ 1707873 h 2691441"/>
              <a:gd name="connsiteX43" fmla="*/ 140953 w 4148691"/>
              <a:gd name="connsiteY43" fmla="*/ 1679798 h 2691441"/>
              <a:gd name="connsiteX44" fmla="*/ 95467 w 4148691"/>
              <a:gd name="connsiteY44" fmla="*/ 1597717 h 2691441"/>
              <a:gd name="connsiteX45" fmla="*/ 93933 w 4148691"/>
              <a:gd name="connsiteY45" fmla="*/ 1587810 h 2691441"/>
              <a:gd name="connsiteX46" fmla="*/ 16277 w 4148691"/>
              <a:gd name="connsiteY46" fmla="*/ 1519390 h 2691441"/>
              <a:gd name="connsiteX47" fmla="*/ 376317 w 4148691"/>
              <a:gd name="connsiteY47" fmla="*/ 1447382 h 2691441"/>
              <a:gd name="connsiteX48" fmla="*/ 880373 w 4148691"/>
              <a:gd name="connsiteY48" fmla="*/ 1303366 h 2691441"/>
              <a:gd name="connsiteX49" fmla="*/ 1024389 w 4148691"/>
              <a:gd name="connsiteY49" fmla="*/ 1015334 h 2691441"/>
              <a:gd name="connsiteX50" fmla="*/ 1308045 w 4148691"/>
              <a:gd name="connsiteY50" fmla="*/ 905774 h 2691441"/>
              <a:gd name="connsiteX51" fmla="*/ 1161396 w 4148691"/>
              <a:gd name="connsiteY51" fmla="*/ 293298 h 2691441"/>
              <a:gd name="connsiteX52" fmla="*/ 1204528 w 4148691"/>
              <a:gd name="connsiteY52" fmla="*/ 241540 h 2691441"/>
              <a:gd name="connsiteX53" fmla="*/ 1204528 w 4148691"/>
              <a:gd name="connsiteY53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189612 w 4148691"/>
              <a:gd name="connsiteY41" fmla="*/ 1707873 h 2691441"/>
              <a:gd name="connsiteX42" fmla="*/ 189612 w 4148691"/>
              <a:gd name="connsiteY42" fmla="*/ 1707873 h 2691441"/>
              <a:gd name="connsiteX43" fmla="*/ 95467 w 4148691"/>
              <a:gd name="connsiteY43" fmla="*/ 1597717 h 2691441"/>
              <a:gd name="connsiteX44" fmla="*/ 93933 w 4148691"/>
              <a:gd name="connsiteY44" fmla="*/ 1587810 h 2691441"/>
              <a:gd name="connsiteX45" fmla="*/ 16277 w 4148691"/>
              <a:gd name="connsiteY45" fmla="*/ 1519390 h 2691441"/>
              <a:gd name="connsiteX46" fmla="*/ 376317 w 4148691"/>
              <a:gd name="connsiteY46" fmla="*/ 1447382 h 2691441"/>
              <a:gd name="connsiteX47" fmla="*/ 880373 w 4148691"/>
              <a:gd name="connsiteY47" fmla="*/ 1303366 h 2691441"/>
              <a:gd name="connsiteX48" fmla="*/ 1024389 w 4148691"/>
              <a:gd name="connsiteY48" fmla="*/ 1015334 h 2691441"/>
              <a:gd name="connsiteX49" fmla="*/ 1308045 w 4148691"/>
              <a:gd name="connsiteY49" fmla="*/ 905774 h 2691441"/>
              <a:gd name="connsiteX50" fmla="*/ 1161396 w 4148691"/>
              <a:gd name="connsiteY50" fmla="*/ 293298 h 2691441"/>
              <a:gd name="connsiteX51" fmla="*/ 1204528 w 4148691"/>
              <a:gd name="connsiteY51" fmla="*/ 241540 h 2691441"/>
              <a:gd name="connsiteX52" fmla="*/ 1204528 w 4148691"/>
              <a:gd name="connsiteY52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189612 w 4148691"/>
              <a:gd name="connsiteY41" fmla="*/ 1707873 h 2691441"/>
              <a:gd name="connsiteX42" fmla="*/ 95467 w 4148691"/>
              <a:gd name="connsiteY42" fmla="*/ 1597717 h 2691441"/>
              <a:gd name="connsiteX43" fmla="*/ 93933 w 4148691"/>
              <a:gd name="connsiteY43" fmla="*/ 1587810 h 2691441"/>
              <a:gd name="connsiteX44" fmla="*/ 16277 w 4148691"/>
              <a:gd name="connsiteY44" fmla="*/ 1519390 h 2691441"/>
              <a:gd name="connsiteX45" fmla="*/ 376317 w 4148691"/>
              <a:gd name="connsiteY45" fmla="*/ 1447382 h 2691441"/>
              <a:gd name="connsiteX46" fmla="*/ 880373 w 4148691"/>
              <a:gd name="connsiteY46" fmla="*/ 1303366 h 2691441"/>
              <a:gd name="connsiteX47" fmla="*/ 1024389 w 4148691"/>
              <a:gd name="connsiteY47" fmla="*/ 1015334 h 2691441"/>
              <a:gd name="connsiteX48" fmla="*/ 1308045 w 4148691"/>
              <a:gd name="connsiteY48" fmla="*/ 905774 h 2691441"/>
              <a:gd name="connsiteX49" fmla="*/ 1161396 w 4148691"/>
              <a:gd name="connsiteY49" fmla="*/ 293298 h 2691441"/>
              <a:gd name="connsiteX50" fmla="*/ 1204528 w 4148691"/>
              <a:gd name="connsiteY50" fmla="*/ 241540 h 2691441"/>
              <a:gd name="connsiteX51" fmla="*/ 1204528 w 4148691"/>
              <a:gd name="connsiteY51" fmla="*/ 0 h 2691441"/>
              <a:gd name="connsiteX0" fmla="*/ 1204528 w 4148691"/>
              <a:gd name="connsiteY0" fmla="*/ 0 h 2691441"/>
              <a:gd name="connsiteX1" fmla="*/ 1471947 w 4148691"/>
              <a:gd name="connsiteY1" fmla="*/ 146649 h 2691441"/>
              <a:gd name="connsiteX2" fmla="*/ 1566838 w 4148691"/>
              <a:gd name="connsiteY2" fmla="*/ 250166 h 2691441"/>
              <a:gd name="connsiteX3" fmla="*/ 2774536 w 4148691"/>
              <a:gd name="connsiteY3" fmla="*/ 508958 h 2691441"/>
              <a:gd name="connsiteX4" fmla="*/ 2947064 w 4148691"/>
              <a:gd name="connsiteY4" fmla="*/ 491706 h 2691441"/>
              <a:gd name="connsiteX5" fmla="*/ 3067834 w 4148691"/>
              <a:gd name="connsiteY5" fmla="*/ 603849 h 2691441"/>
              <a:gd name="connsiteX6" fmla="*/ 3085087 w 4148691"/>
              <a:gd name="connsiteY6" fmla="*/ 767751 h 2691441"/>
              <a:gd name="connsiteX7" fmla="*/ 3145472 w 4148691"/>
              <a:gd name="connsiteY7" fmla="*/ 836762 h 2691441"/>
              <a:gd name="connsiteX8" fmla="*/ 3184628 w 4148691"/>
              <a:gd name="connsiteY8" fmla="*/ 943326 h 2691441"/>
              <a:gd name="connsiteX9" fmla="*/ 3400653 w 4148691"/>
              <a:gd name="connsiteY9" fmla="*/ 1087342 h 2691441"/>
              <a:gd name="connsiteX10" fmla="*/ 3714815 w 4148691"/>
              <a:gd name="connsiteY10" fmla="*/ 1224951 h 2691441"/>
              <a:gd name="connsiteX11" fmla="*/ 3680309 w 4148691"/>
              <a:gd name="connsiteY11" fmla="*/ 1250830 h 2691441"/>
              <a:gd name="connsiteX12" fmla="*/ 3740694 w 4148691"/>
              <a:gd name="connsiteY12" fmla="*/ 1345721 h 2691441"/>
              <a:gd name="connsiteX13" fmla="*/ 3688684 w 4148691"/>
              <a:gd name="connsiteY13" fmla="*/ 1447382 h 2691441"/>
              <a:gd name="connsiteX14" fmla="*/ 3844211 w 4148691"/>
              <a:gd name="connsiteY14" fmla="*/ 1552755 h 2691441"/>
              <a:gd name="connsiteX15" fmla="*/ 3904596 w 4148691"/>
              <a:gd name="connsiteY15" fmla="*/ 1544128 h 2691441"/>
              <a:gd name="connsiteX16" fmla="*/ 3976717 w 4148691"/>
              <a:gd name="connsiteY16" fmla="*/ 1663406 h 2691441"/>
              <a:gd name="connsiteX17" fmla="*/ 4120733 w 4148691"/>
              <a:gd name="connsiteY17" fmla="*/ 1807422 h 2691441"/>
              <a:gd name="connsiteX18" fmla="*/ 4016739 w 4148691"/>
              <a:gd name="connsiteY18" fmla="*/ 1915064 h 2691441"/>
              <a:gd name="connsiteX19" fmla="*/ 3913222 w 4148691"/>
              <a:gd name="connsiteY19" fmla="*/ 1871932 h 2691441"/>
              <a:gd name="connsiteX20" fmla="*/ 3740694 w 4148691"/>
              <a:gd name="connsiteY20" fmla="*/ 2001328 h 2691441"/>
              <a:gd name="connsiteX21" fmla="*/ 3723441 w 4148691"/>
              <a:gd name="connsiteY21" fmla="*/ 2035834 h 2691441"/>
              <a:gd name="connsiteX22" fmla="*/ 3645804 w 4148691"/>
              <a:gd name="connsiteY22" fmla="*/ 2035834 h 2691441"/>
              <a:gd name="connsiteX23" fmla="*/ 3637177 w 4148691"/>
              <a:gd name="connsiteY23" fmla="*/ 2087592 h 2691441"/>
              <a:gd name="connsiteX24" fmla="*/ 3283494 w 4148691"/>
              <a:gd name="connsiteY24" fmla="*/ 2268747 h 2691441"/>
              <a:gd name="connsiteX25" fmla="*/ 3179977 w 4148691"/>
              <a:gd name="connsiteY25" fmla="*/ 2216989 h 2691441"/>
              <a:gd name="connsiteX26" fmla="*/ 2896597 w 4148691"/>
              <a:gd name="connsiteY26" fmla="*/ 2167462 h 2691441"/>
              <a:gd name="connsiteX27" fmla="*/ 2896597 w 4148691"/>
              <a:gd name="connsiteY27" fmla="*/ 2383486 h 2691441"/>
              <a:gd name="connsiteX28" fmla="*/ 2774536 w 4148691"/>
              <a:gd name="connsiteY28" fmla="*/ 2458528 h 2691441"/>
              <a:gd name="connsiteX29" fmla="*/ 2593381 w 4148691"/>
              <a:gd name="connsiteY29" fmla="*/ 2337758 h 2691441"/>
              <a:gd name="connsiteX30" fmla="*/ 2584755 w 4148691"/>
              <a:gd name="connsiteY30" fmla="*/ 2242868 h 2691441"/>
              <a:gd name="connsiteX31" fmla="*/ 2472611 w 4148691"/>
              <a:gd name="connsiteY31" fmla="*/ 2234241 h 2691441"/>
              <a:gd name="connsiteX32" fmla="*/ 2464548 w 4148691"/>
              <a:gd name="connsiteY32" fmla="*/ 2383486 h 2691441"/>
              <a:gd name="connsiteX33" fmla="*/ 2343215 w 4148691"/>
              <a:gd name="connsiteY33" fmla="*/ 2510287 h 2691441"/>
              <a:gd name="connsiteX34" fmla="*/ 2291456 w 4148691"/>
              <a:gd name="connsiteY34" fmla="*/ 2691441 h 2691441"/>
              <a:gd name="connsiteX35" fmla="*/ 2176517 w 4148691"/>
              <a:gd name="connsiteY35" fmla="*/ 2599510 h 2691441"/>
              <a:gd name="connsiteX36" fmla="*/ 520333 w 4148691"/>
              <a:gd name="connsiteY36" fmla="*/ 2311478 h 2691441"/>
              <a:gd name="connsiteX37" fmla="*/ 376316 w 4148691"/>
              <a:gd name="connsiteY37" fmla="*/ 2311478 h 2691441"/>
              <a:gd name="connsiteX38" fmla="*/ 324634 w 4148691"/>
              <a:gd name="connsiteY38" fmla="*/ 2147977 h 2691441"/>
              <a:gd name="connsiteX39" fmla="*/ 255622 w 4148691"/>
              <a:gd name="connsiteY39" fmla="*/ 1949570 h 2691441"/>
              <a:gd name="connsiteX40" fmla="*/ 232300 w 4148691"/>
              <a:gd name="connsiteY40" fmla="*/ 1735414 h 2691441"/>
              <a:gd name="connsiteX41" fmla="*/ 95467 w 4148691"/>
              <a:gd name="connsiteY41" fmla="*/ 1597717 h 2691441"/>
              <a:gd name="connsiteX42" fmla="*/ 93933 w 4148691"/>
              <a:gd name="connsiteY42" fmla="*/ 1587810 h 2691441"/>
              <a:gd name="connsiteX43" fmla="*/ 16277 w 4148691"/>
              <a:gd name="connsiteY43" fmla="*/ 1519390 h 2691441"/>
              <a:gd name="connsiteX44" fmla="*/ 376317 w 4148691"/>
              <a:gd name="connsiteY44" fmla="*/ 1447382 h 2691441"/>
              <a:gd name="connsiteX45" fmla="*/ 880373 w 4148691"/>
              <a:gd name="connsiteY45" fmla="*/ 1303366 h 2691441"/>
              <a:gd name="connsiteX46" fmla="*/ 1024389 w 4148691"/>
              <a:gd name="connsiteY46" fmla="*/ 1015334 h 2691441"/>
              <a:gd name="connsiteX47" fmla="*/ 1308045 w 4148691"/>
              <a:gd name="connsiteY47" fmla="*/ 905774 h 2691441"/>
              <a:gd name="connsiteX48" fmla="*/ 1161396 w 4148691"/>
              <a:gd name="connsiteY48" fmla="*/ 293298 h 2691441"/>
              <a:gd name="connsiteX49" fmla="*/ 1204528 w 4148691"/>
              <a:gd name="connsiteY49" fmla="*/ 241540 h 2691441"/>
              <a:gd name="connsiteX50" fmla="*/ 1204528 w 4148691"/>
              <a:gd name="connsiteY50" fmla="*/ 0 h 2691441"/>
              <a:gd name="connsiteX0" fmla="*/ 1188251 w 4132414"/>
              <a:gd name="connsiteY0" fmla="*/ 0 h 2691441"/>
              <a:gd name="connsiteX1" fmla="*/ 1455670 w 4132414"/>
              <a:gd name="connsiteY1" fmla="*/ 146649 h 2691441"/>
              <a:gd name="connsiteX2" fmla="*/ 1550561 w 4132414"/>
              <a:gd name="connsiteY2" fmla="*/ 250166 h 2691441"/>
              <a:gd name="connsiteX3" fmla="*/ 2758259 w 4132414"/>
              <a:gd name="connsiteY3" fmla="*/ 508958 h 2691441"/>
              <a:gd name="connsiteX4" fmla="*/ 2930787 w 4132414"/>
              <a:gd name="connsiteY4" fmla="*/ 491706 h 2691441"/>
              <a:gd name="connsiteX5" fmla="*/ 3051557 w 4132414"/>
              <a:gd name="connsiteY5" fmla="*/ 603849 h 2691441"/>
              <a:gd name="connsiteX6" fmla="*/ 3068810 w 4132414"/>
              <a:gd name="connsiteY6" fmla="*/ 767751 h 2691441"/>
              <a:gd name="connsiteX7" fmla="*/ 3129195 w 4132414"/>
              <a:gd name="connsiteY7" fmla="*/ 836762 h 2691441"/>
              <a:gd name="connsiteX8" fmla="*/ 3168351 w 4132414"/>
              <a:gd name="connsiteY8" fmla="*/ 943326 h 2691441"/>
              <a:gd name="connsiteX9" fmla="*/ 3384376 w 4132414"/>
              <a:gd name="connsiteY9" fmla="*/ 1087342 h 2691441"/>
              <a:gd name="connsiteX10" fmla="*/ 3698538 w 4132414"/>
              <a:gd name="connsiteY10" fmla="*/ 1224951 h 2691441"/>
              <a:gd name="connsiteX11" fmla="*/ 3664032 w 4132414"/>
              <a:gd name="connsiteY11" fmla="*/ 1250830 h 2691441"/>
              <a:gd name="connsiteX12" fmla="*/ 3724417 w 4132414"/>
              <a:gd name="connsiteY12" fmla="*/ 1345721 h 2691441"/>
              <a:gd name="connsiteX13" fmla="*/ 3672407 w 4132414"/>
              <a:gd name="connsiteY13" fmla="*/ 1447382 h 2691441"/>
              <a:gd name="connsiteX14" fmla="*/ 3827934 w 4132414"/>
              <a:gd name="connsiteY14" fmla="*/ 1552755 h 2691441"/>
              <a:gd name="connsiteX15" fmla="*/ 3888319 w 4132414"/>
              <a:gd name="connsiteY15" fmla="*/ 1544128 h 2691441"/>
              <a:gd name="connsiteX16" fmla="*/ 3960440 w 4132414"/>
              <a:gd name="connsiteY16" fmla="*/ 1663406 h 2691441"/>
              <a:gd name="connsiteX17" fmla="*/ 4104456 w 4132414"/>
              <a:gd name="connsiteY17" fmla="*/ 1807422 h 2691441"/>
              <a:gd name="connsiteX18" fmla="*/ 4000462 w 4132414"/>
              <a:gd name="connsiteY18" fmla="*/ 1915064 h 2691441"/>
              <a:gd name="connsiteX19" fmla="*/ 3896945 w 4132414"/>
              <a:gd name="connsiteY19" fmla="*/ 1871932 h 2691441"/>
              <a:gd name="connsiteX20" fmla="*/ 3724417 w 4132414"/>
              <a:gd name="connsiteY20" fmla="*/ 2001328 h 2691441"/>
              <a:gd name="connsiteX21" fmla="*/ 3707164 w 4132414"/>
              <a:gd name="connsiteY21" fmla="*/ 2035834 h 2691441"/>
              <a:gd name="connsiteX22" fmla="*/ 3629527 w 4132414"/>
              <a:gd name="connsiteY22" fmla="*/ 2035834 h 2691441"/>
              <a:gd name="connsiteX23" fmla="*/ 3620900 w 4132414"/>
              <a:gd name="connsiteY23" fmla="*/ 2087592 h 2691441"/>
              <a:gd name="connsiteX24" fmla="*/ 3267217 w 4132414"/>
              <a:gd name="connsiteY24" fmla="*/ 2268747 h 2691441"/>
              <a:gd name="connsiteX25" fmla="*/ 3163700 w 4132414"/>
              <a:gd name="connsiteY25" fmla="*/ 2216989 h 2691441"/>
              <a:gd name="connsiteX26" fmla="*/ 2880320 w 4132414"/>
              <a:gd name="connsiteY26" fmla="*/ 2167462 h 2691441"/>
              <a:gd name="connsiteX27" fmla="*/ 2880320 w 4132414"/>
              <a:gd name="connsiteY27" fmla="*/ 2383486 h 2691441"/>
              <a:gd name="connsiteX28" fmla="*/ 2758259 w 4132414"/>
              <a:gd name="connsiteY28" fmla="*/ 2458528 h 2691441"/>
              <a:gd name="connsiteX29" fmla="*/ 2577104 w 4132414"/>
              <a:gd name="connsiteY29" fmla="*/ 2337758 h 2691441"/>
              <a:gd name="connsiteX30" fmla="*/ 2568478 w 4132414"/>
              <a:gd name="connsiteY30" fmla="*/ 2242868 h 2691441"/>
              <a:gd name="connsiteX31" fmla="*/ 2456334 w 4132414"/>
              <a:gd name="connsiteY31" fmla="*/ 2234241 h 2691441"/>
              <a:gd name="connsiteX32" fmla="*/ 2448271 w 4132414"/>
              <a:gd name="connsiteY32" fmla="*/ 2383486 h 2691441"/>
              <a:gd name="connsiteX33" fmla="*/ 2326938 w 4132414"/>
              <a:gd name="connsiteY33" fmla="*/ 2510287 h 2691441"/>
              <a:gd name="connsiteX34" fmla="*/ 2275179 w 4132414"/>
              <a:gd name="connsiteY34" fmla="*/ 2691441 h 2691441"/>
              <a:gd name="connsiteX35" fmla="*/ 2160240 w 4132414"/>
              <a:gd name="connsiteY35" fmla="*/ 2599510 h 2691441"/>
              <a:gd name="connsiteX36" fmla="*/ 504056 w 4132414"/>
              <a:gd name="connsiteY36" fmla="*/ 2311478 h 2691441"/>
              <a:gd name="connsiteX37" fmla="*/ 360039 w 4132414"/>
              <a:gd name="connsiteY37" fmla="*/ 2311478 h 2691441"/>
              <a:gd name="connsiteX38" fmla="*/ 308357 w 4132414"/>
              <a:gd name="connsiteY38" fmla="*/ 2147977 h 2691441"/>
              <a:gd name="connsiteX39" fmla="*/ 239345 w 4132414"/>
              <a:gd name="connsiteY39" fmla="*/ 1949570 h 2691441"/>
              <a:gd name="connsiteX40" fmla="*/ 216023 w 4132414"/>
              <a:gd name="connsiteY40" fmla="*/ 1735414 h 2691441"/>
              <a:gd name="connsiteX41" fmla="*/ 79190 w 4132414"/>
              <a:gd name="connsiteY41" fmla="*/ 1597717 h 2691441"/>
              <a:gd name="connsiteX42" fmla="*/ 0 w 4132414"/>
              <a:gd name="connsiteY42" fmla="*/ 1519390 h 2691441"/>
              <a:gd name="connsiteX43" fmla="*/ 360040 w 4132414"/>
              <a:gd name="connsiteY43" fmla="*/ 1447382 h 2691441"/>
              <a:gd name="connsiteX44" fmla="*/ 864096 w 4132414"/>
              <a:gd name="connsiteY44" fmla="*/ 1303366 h 2691441"/>
              <a:gd name="connsiteX45" fmla="*/ 1008112 w 4132414"/>
              <a:gd name="connsiteY45" fmla="*/ 1015334 h 2691441"/>
              <a:gd name="connsiteX46" fmla="*/ 1291768 w 4132414"/>
              <a:gd name="connsiteY46" fmla="*/ 905774 h 2691441"/>
              <a:gd name="connsiteX47" fmla="*/ 1145119 w 4132414"/>
              <a:gd name="connsiteY47" fmla="*/ 293298 h 2691441"/>
              <a:gd name="connsiteX48" fmla="*/ 1188251 w 4132414"/>
              <a:gd name="connsiteY48" fmla="*/ 241540 h 2691441"/>
              <a:gd name="connsiteX49" fmla="*/ 1188251 w 4132414"/>
              <a:gd name="connsiteY49" fmla="*/ 0 h 2691441"/>
              <a:gd name="connsiteX0" fmla="*/ 1188251 w 4132414"/>
              <a:gd name="connsiteY0" fmla="*/ 0 h 2691441"/>
              <a:gd name="connsiteX1" fmla="*/ 1455670 w 4132414"/>
              <a:gd name="connsiteY1" fmla="*/ 146649 h 2691441"/>
              <a:gd name="connsiteX2" fmla="*/ 1550561 w 4132414"/>
              <a:gd name="connsiteY2" fmla="*/ 250166 h 2691441"/>
              <a:gd name="connsiteX3" fmla="*/ 2758259 w 4132414"/>
              <a:gd name="connsiteY3" fmla="*/ 508958 h 2691441"/>
              <a:gd name="connsiteX4" fmla="*/ 2930787 w 4132414"/>
              <a:gd name="connsiteY4" fmla="*/ 491706 h 2691441"/>
              <a:gd name="connsiteX5" fmla="*/ 3051557 w 4132414"/>
              <a:gd name="connsiteY5" fmla="*/ 603849 h 2691441"/>
              <a:gd name="connsiteX6" fmla="*/ 3068810 w 4132414"/>
              <a:gd name="connsiteY6" fmla="*/ 767751 h 2691441"/>
              <a:gd name="connsiteX7" fmla="*/ 3129195 w 4132414"/>
              <a:gd name="connsiteY7" fmla="*/ 836762 h 2691441"/>
              <a:gd name="connsiteX8" fmla="*/ 3168351 w 4132414"/>
              <a:gd name="connsiteY8" fmla="*/ 943326 h 2691441"/>
              <a:gd name="connsiteX9" fmla="*/ 3384376 w 4132414"/>
              <a:gd name="connsiteY9" fmla="*/ 1087342 h 2691441"/>
              <a:gd name="connsiteX10" fmla="*/ 3698538 w 4132414"/>
              <a:gd name="connsiteY10" fmla="*/ 1224951 h 2691441"/>
              <a:gd name="connsiteX11" fmla="*/ 3664032 w 4132414"/>
              <a:gd name="connsiteY11" fmla="*/ 1250830 h 2691441"/>
              <a:gd name="connsiteX12" fmla="*/ 3724417 w 4132414"/>
              <a:gd name="connsiteY12" fmla="*/ 1345721 h 2691441"/>
              <a:gd name="connsiteX13" fmla="*/ 3672407 w 4132414"/>
              <a:gd name="connsiteY13" fmla="*/ 1447382 h 2691441"/>
              <a:gd name="connsiteX14" fmla="*/ 3827934 w 4132414"/>
              <a:gd name="connsiteY14" fmla="*/ 1552755 h 2691441"/>
              <a:gd name="connsiteX15" fmla="*/ 3888319 w 4132414"/>
              <a:gd name="connsiteY15" fmla="*/ 1544128 h 2691441"/>
              <a:gd name="connsiteX16" fmla="*/ 3960440 w 4132414"/>
              <a:gd name="connsiteY16" fmla="*/ 1663406 h 2691441"/>
              <a:gd name="connsiteX17" fmla="*/ 4104456 w 4132414"/>
              <a:gd name="connsiteY17" fmla="*/ 1807422 h 2691441"/>
              <a:gd name="connsiteX18" fmla="*/ 4000462 w 4132414"/>
              <a:gd name="connsiteY18" fmla="*/ 1915064 h 2691441"/>
              <a:gd name="connsiteX19" fmla="*/ 3896945 w 4132414"/>
              <a:gd name="connsiteY19" fmla="*/ 1871932 h 2691441"/>
              <a:gd name="connsiteX20" fmla="*/ 3724417 w 4132414"/>
              <a:gd name="connsiteY20" fmla="*/ 2001328 h 2691441"/>
              <a:gd name="connsiteX21" fmla="*/ 3707164 w 4132414"/>
              <a:gd name="connsiteY21" fmla="*/ 2035834 h 2691441"/>
              <a:gd name="connsiteX22" fmla="*/ 3629527 w 4132414"/>
              <a:gd name="connsiteY22" fmla="*/ 2035834 h 2691441"/>
              <a:gd name="connsiteX23" fmla="*/ 3620900 w 4132414"/>
              <a:gd name="connsiteY23" fmla="*/ 2087592 h 2691441"/>
              <a:gd name="connsiteX24" fmla="*/ 3267217 w 4132414"/>
              <a:gd name="connsiteY24" fmla="*/ 2268747 h 2691441"/>
              <a:gd name="connsiteX25" fmla="*/ 3163700 w 4132414"/>
              <a:gd name="connsiteY25" fmla="*/ 2216989 h 2691441"/>
              <a:gd name="connsiteX26" fmla="*/ 2880320 w 4132414"/>
              <a:gd name="connsiteY26" fmla="*/ 2167462 h 2691441"/>
              <a:gd name="connsiteX27" fmla="*/ 2880320 w 4132414"/>
              <a:gd name="connsiteY27" fmla="*/ 2383486 h 2691441"/>
              <a:gd name="connsiteX28" fmla="*/ 2758259 w 4132414"/>
              <a:gd name="connsiteY28" fmla="*/ 2458528 h 2691441"/>
              <a:gd name="connsiteX29" fmla="*/ 2577104 w 4132414"/>
              <a:gd name="connsiteY29" fmla="*/ 2337758 h 2691441"/>
              <a:gd name="connsiteX30" fmla="*/ 2568478 w 4132414"/>
              <a:gd name="connsiteY30" fmla="*/ 2242868 h 2691441"/>
              <a:gd name="connsiteX31" fmla="*/ 2456334 w 4132414"/>
              <a:gd name="connsiteY31" fmla="*/ 2234241 h 2691441"/>
              <a:gd name="connsiteX32" fmla="*/ 2448271 w 4132414"/>
              <a:gd name="connsiteY32" fmla="*/ 2383486 h 2691441"/>
              <a:gd name="connsiteX33" fmla="*/ 2326938 w 4132414"/>
              <a:gd name="connsiteY33" fmla="*/ 2510287 h 2691441"/>
              <a:gd name="connsiteX34" fmla="*/ 2275179 w 4132414"/>
              <a:gd name="connsiteY34" fmla="*/ 2691441 h 2691441"/>
              <a:gd name="connsiteX35" fmla="*/ 2160240 w 4132414"/>
              <a:gd name="connsiteY35" fmla="*/ 2599510 h 2691441"/>
              <a:gd name="connsiteX36" fmla="*/ 519225 w 4132414"/>
              <a:gd name="connsiteY36" fmla="*/ 2338204 h 2691441"/>
              <a:gd name="connsiteX37" fmla="*/ 360039 w 4132414"/>
              <a:gd name="connsiteY37" fmla="*/ 2311478 h 2691441"/>
              <a:gd name="connsiteX38" fmla="*/ 308357 w 4132414"/>
              <a:gd name="connsiteY38" fmla="*/ 2147977 h 2691441"/>
              <a:gd name="connsiteX39" fmla="*/ 239345 w 4132414"/>
              <a:gd name="connsiteY39" fmla="*/ 1949570 h 2691441"/>
              <a:gd name="connsiteX40" fmla="*/ 216023 w 4132414"/>
              <a:gd name="connsiteY40" fmla="*/ 1735414 h 2691441"/>
              <a:gd name="connsiteX41" fmla="*/ 79190 w 4132414"/>
              <a:gd name="connsiteY41" fmla="*/ 1597717 h 2691441"/>
              <a:gd name="connsiteX42" fmla="*/ 0 w 4132414"/>
              <a:gd name="connsiteY42" fmla="*/ 1519390 h 2691441"/>
              <a:gd name="connsiteX43" fmla="*/ 360040 w 4132414"/>
              <a:gd name="connsiteY43" fmla="*/ 1447382 h 2691441"/>
              <a:gd name="connsiteX44" fmla="*/ 864096 w 4132414"/>
              <a:gd name="connsiteY44" fmla="*/ 1303366 h 2691441"/>
              <a:gd name="connsiteX45" fmla="*/ 1008112 w 4132414"/>
              <a:gd name="connsiteY45" fmla="*/ 1015334 h 2691441"/>
              <a:gd name="connsiteX46" fmla="*/ 1291768 w 4132414"/>
              <a:gd name="connsiteY46" fmla="*/ 905774 h 2691441"/>
              <a:gd name="connsiteX47" fmla="*/ 1145119 w 4132414"/>
              <a:gd name="connsiteY47" fmla="*/ 293298 h 2691441"/>
              <a:gd name="connsiteX48" fmla="*/ 1188251 w 4132414"/>
              <a:gd name="connsiteY48" fmla="*/ 241540 h 2691441"/>
              <a:gd name="connsiteX49" fmla="*/ 1188251 w 4132414"/>
              <a:gd name="connsiteY49" fmla="*/ 0 h 2691441"/>
              <a:gd name="connsiteX0" fmla="*/ 1188251 w 4132414"/>
              <a:gd name="connsiteY0" fmla="*/ 0 h 2691441"/>
              <a:gd name="connsiteX1" fmla="*/ 1455670 w 4132414"/>
              <a:gd name="connsiteY1" fmla="*/ 146649 h 2691441"/>
              <a:gd name="connsiteX2" fmla="*/ 1550561 w 4132414"/>
              <a:gd name="connsiteY2" fmla="*/ 250166 h 2691441"/>
              <a:gd name="connsiteX3" fmla="*/ 2758259 w 4132414"/>
              <a:gd name="connsiteY3" fmla="*/ 508958 h 2691441"/>
              <a:gd name="connsiteX4" fmla="*/ 2930787 w 4132414"/>
              <a:gd name="connsiteY4" fmla="*/ 491706 h 2691441"/>
              <a:gd name="connsiteX5" fmla="*/ 3051557 w 4132414"/>
              <a:gd name="connsiteY5" fmla="*/ 603849 h 2691441"/>
              <a:gd name="connsiteX6" fmla="*/ 3068810 w 4132414"/>
              <a:gd name="connsiteY6" fmla="*/ 767751 h 2691441"/>
              <a:gd name="connsiteX7" fmla="*/ 3129195 w 4132414"/>
              <a:gd name="connsiteY7" fmla="*/ 836762 h 2691441"/>
              <a:gd name="connsiteX8" fmla="*/ 3168351 w 4132414"/>
              <a:gd name="connsiteY8" fmla="*/ 943326 h 2691441"/>
              <a:gd name="connsiteX9" fmla="*/ 3384376 w 4132414"/>
              <a:gd name="connsiteY9" fmla="*/ 1087342 h 2691441"/>
              <a:gd name="connsiteX10" fmla="*/ 3698538 w 4132414"/>
              <a:gd name="connsiteY10" fmla="*/ 1224951 h 2691441"/>
              <a:gd name="connsiteX11" fmla="*/ 3664032 w 4132414"/>
              <a:gd name="connsiteY11" fmla="*/ 1250830 h 2691441"/>
              <a:gd name="connsiteX12" fmla="*/ 3724417 w 4132414"/>
              <a:gd name="connsiteY12" fmla="*/ 1345721 h 2691441"/>
              <a:gd name="connsiteX13" fmla="*/ 3672407 w 4132414"/>
              <a:gd name="connsiteY13" fmla="*/ 1447382 h 2691441"/>
              <a:gd name="connsiteX14" fmla="*/ 3827934 w 4132414"/>
              <a:gd name="connsiteY14" fmla="*/ 1552755 h 2691441"/>
              <a:gd name="connsiteX15" fmla="*/ 3888319 w 4132414"/>
              <a:gd name="connsiteY15" fmla="*/ 1544128 h 2691441"/>
              <a:gd name="connsiteX16" fmla="*/ 3960440 w 4132414"/>
              <a:gd name="connsiteY16" fmla="*/ 1663406 h 2691441"/>
              <a:gd name="connsiteX17" fmla="*/ 4104456 w 4132414"/>
              <a:gd name="connsiteY17" fmla="*/ 1807422 h 2691441"/>
              <a:gd name="connsiteX18" fmla="*/ 4000462 w 4132414"/>
              <a:gd name="connsiteY18" fmla="*/ 1915064 h 2691441"/>
              <a:gd name="connsiteX19" fmla="*/ 3896945 w 4132414"/>
              <a:gd name="connsiteY19" fmla="*/ 1871932 h 2691441"/>
              <a:gd name="connsiteX20" fmla="*/ 3724417 w 4132414"/>
              <a:gd name="connsiteY20" fmla="*/ 2001328 h 2691441"/>
              <a:gd name="connsiteX21" fmla="*/ 3707164 w 4132414"/>
              <a:gd name="connsiteY21" fmla="*/ 2035834 h 2691441"/>
              <a:gd name="connsiteX22" fmla="*/ 3629527 w 4132414"/>
              <a:gd name="connsiteY22" fmla="*/ 2035834 h 2691441"/>
              <a:gd name="connsiteX23" fmla="*/ 3620900 w 4132414"/>
              <a:gd name="connsiteY23" fmla="*/ 2087592 h 2691441"/>
              <a:gd name="connsiteX24" fmla="*/ 3267217 w 4132414"/>
              <a:gd name="connsiteY24" fmla="*/ 2268747 h 2691441"/>
              <a:gd name="connsiteX25" fmla="*/ 3163700 w 4132414"/>
              <a:gd name="connsiteY25" fmla="*/ 2216989 h 2691441"/>
              <a:gd name="connsiteX26" fmla="*/ 2880320 w 4132414"/>
              <a:gd name="connsiteY26" fmla="*/ 2167462 h 2691441"/>
              <a:gd name="connsiteX27" fmla="*/ 2880320 w 4132414"/>
              <a:gd name="connsiteY27" fmla="*/ 2383486 h 2691441"/>
              <a:gd name="connsiteX28" fmla="*/ 2758259 w 4132414"/>
              <a:gd name="connsiteY28" fmla="*/ 2458528 h 2691441"/>
              <a:gd name="connsiteX29" fmla="*/ 2577104 w 4132414"/>
              <a:gd name="connsiteY29" fmla="*/ 2337758 h 2691441"/>
              <a:gd name="connsiteX30" fmla="*/ 2568478 w 4132414"/>
              <a:gd name="connsiteY30" fmla="*/ 2242868 h 2691441"/>
              <a:gd name="connsiteX31" fmla="*/ 2456334 w 4132414"/>
              <a:gd name="connsiteY31" fmla="*/ 2234241 h 2691441"/>
              <a:gd name="connsiteX32" fmla="*/ 2448271 w 4132414"/>
              <a:gd name="connsiteY32" fmla="*/ 2383486 h 2691441"/>
              <a:gd name="connsiteX33" fmla="*/ 2326938 w 4132414"/>
              <a:gd name="connsiteY33" fmla="*/ 2510287 h 2691441"/>
              <a:gd name="connsiteX34" fmla="*/ 2275179 w 4132414"/>
              <a:gd name="connsiteY34" fmla="*/ 2691441 h 2691441"/>
              <a:gd name="connsiteX35" fmla="*/ 2160240 w 4132414"/>
              <a:gd name="connsiteY35" fmla="*/ 2599510 h 2691441"/>
              <a:gd name="connsiteX36" fmla="*/ 519225 w 4132414"/>
              <a:gd name="connsiteY36" fmla="*/ 2338204 h 2691441"/>
              <a:gd name="connsiteX37" fmla="*/ 360039 w 4132414"/>
              <a:gd name="connsiteY37" fmla="*/ 2311478 h 2691441"/>
              <a:gd name="connsiteX38" fmla="*/ 308357 w 4132414"/>
              <a:gd name="connsiteY38" fmla="*/ 2147977 h 2691441"/>
              <a:gd name="connsiteX39" fmla="*/ 239345 w 4132414"/>
              <a:gd name="connsiteY39" fmla="*/ 1949570 h 2691441"/>
              <a:gd name="connsiteX40" fmla="*/ 216023 w 4132414"/>
              <a:gd name="connsiteY40" fmla="*/ 1735414 h 2691441"/>
              <a:gd name="connsiteX41" fmla="*/ 79190 w 4132414"/>
              <a:gd name="connsiteY41" fmla="*/ 1597717 h 2691441"/>
              <a:gd name="connsiteX42" fmla="*/ 0 w 4132414"/>
              <a:gd name="connsiteY42" fmla="*/ 1519390 h 2691441"/>
              <a:gd name="connsiteX43" fmla="*/ 360040 w 4132414"/>
              <a:gd name="connsiteY43" fmla="*/ 1447382 h 2691441"/>
              <a:gd name="connsiteX44" fmla="*/ 864096 w 4132414"/>
              <a:gd name="connsiteY44" fmla="*/ 1303366 h 2691441"/>
              <a:gd name="connsiteX45" fmla="*/ 1008112 w 4132414"/>
              <a:gd name="connsiteY45" fmla="*/ 1015334 h 2691441"/>
              <a:gd name="connsiteX46" fmla="*/ 1291768 w 4132414"/>
              <a:gd name="connsiteY46" fmla="*/ 905774 h 2691441"/>
              <a:gd name="connsiteX47" fmla="*/ 1145119 w 4132414"/>
              <a:gd name="connsiteY47" fmla="*/ 293298 h 2691441"/>
              <a:gd name="connsiteX48" fmla="*/ 1188251 w 4132414"/>
              <a:gd name="connsiteY48" fmla="*/ 241540 h 2691441"/>
              <a:gd name="connsiteX49" fmla="*/ 1188251 w 4132414"/>
              <a:gd name="connsiteY49" fmla="*/ 0 h 2691441"/>
              <a:gd name="connsiteX0" fmla="*/ 1188251 w 4132414"/>
              <a:gd name="connsiteY0" fmla="*/ 0 h 2599510"/>
              <a:gd name="connsiteX1" fmla="*/ 1455670 w 4132414"/>
              <a:gd name="connsiteY1" fmla="*/ 146649 h 2599510"/>
              <a:gd name="connsiteX2" fmla="*/ 1550561 w 4132414"/>
              <a:gd name="connsiteY2" fmla="*/ 250166 h 2599510"/>
              <a:gd name="connsiteX3" fmla="*/ 2758259 w 4132414"/>
              <a:gd name="connsiteY3" fmla="*/ 508958 h 2599510"/>
              <a:gd name="connsiteX4" fmla="*/ 2930787 w 4132414"/>
              <a:gd name="connsiteY4" fmla="*/ 491706 h 2599510"/>
              <a:gd name="connsiteX5" fmla="*/ 3051557 w 4132414"/>
              <a:gd name="connsiteY5" fmla="*/ 603849 h 2599510"/>
              <a:gd name="connsiteX6" fmla="*/ 3068810 w 4132414"/>
              <a:gd name="connsiteY6" fmla="*/ 767751 h 2599510"/>
              <a:gd name="connsiteX7" fmla="*/ 3129195 w 4132414"/>
              <a:gd name="connsiteY7" fmla="*/ 836762 h 2599510"/>
              <a:gd name="connsiteX8" fmla="*/ 3168351 w 4132414"/>
              <a:gd name="connsiteY8" fmla="*/ 943326 h 2599510"/>
              <a:gd name="connsiteX9" fmla="*/ 3384376 w 4132414"/>
              <a:gd name="connsiteY9" fmla="*/ 1087342 h 2599510"/>
              <a:gd name="connsiteX10" fmla="*/ 3698538 w 4132414"/>
              <a:gd name="connsiteY10" fmla="*/ 1224951 h 2599510"/>
              <a:gd name="connsiteX11" fmla="*/ 3664032 w 4132414"/>
              <a:gd name="connsiteY11" fmla="*/ 1250830 h 2599510"/>
              <a:gd name="connsiteX12" fmla="*/ 3724417 w 4132414"/>
              <a:gd name="connsiteY12" fmla="*/ 1345721 h 2599510"/>
              <a:gd name="connsiteX13" fmla="*/ 3672407 w 4132414"/>
              <a:gd name="connsiteY13" fmla="*/ 1447382 h 2599510"/>
              <a:gd name="connsiteX14" fmla="*/ 3827934 w 4132414"/>
              <a:gd name="connsiteY14" fmla="*/ 1552755 h 2599510"/>
              <a:gd name="connsiteX15" fmla="*/ 3888319 w 4132414"/>
              <a:gd name="connsiteY15" fmla="*/ 1544128 h 2599510"/>
              <a:gd name="connsiteX16" fmla="*/ 3960440 w 4132414"/>
              <a:gd name="connsiteY16" fmla="*/ 1663406 h 2599510"/>
              <a:gd name="connsiteX17" fmla="*/ 4104456 w 4132414"/>
              <a:gd name="connsiteY17" fmla="*/ 1807422 h 2599510"/>
              <a:gd name="connsiteX18" fmla="*/ 4000462 w 4132414"/>
              <a:gd name="connsiteY18" fmla="*/ 1915064 h 2599510"/>
              <a:gd name="connsiteX19" fmla="*/ 3896945 w 4132414"/>
              <a:gd name="connsiteY19" fmla="*/ 1871932 h 2599510"/>
              <a:gd name="connsiteX20" fmla="*/ 3724417 w 4132414"/>
              <a:gd name="connsiteY20" fmla="*/ 2001328 h 2599510"/>
              <a:gd name="connsiteX21" fmla="*/ 3707164 w 4132414"/>
              <a:gd name="connsiteY21" fmla="*/ 2035834 h 2599510"/>
              <a:gd name="connsiteX22" fmla="*/ 3629527 w 4132414"/>
              <a:gd name="connsiteY22" fmla="*/ 2035834 h 2599510"/>
              <a:gd name="connsiteX23" fmla="*/ 3620900 w 4132414"/>
              <a:gd name="connsiteY23" fmla="*/ 2087592 h 2599510"/>
              <a:gd name="connsiteX24" fmla="*/ 3267217 w 4132414"/>
              <a:gd name="connsiteY24" fmla="*/ 2268747 h 2599510"/>
              <a:gd name="connsiteX25" fmla="*/ 3163700 w 4132414"/>
              <a:gd name="connsiteY25" fmla="*/ 2216989 h 2599510"/>
              <a:gd name="connsiteX26" fmla="*/ 2880320 w 4132414"/>
              <a:gd name="connsiteY26" fmla="*/ 2167462 h 2599510"/>
              <a:gd name="connsiteX27" fmla="*/ 2880320 w 4132414"/>
              <a:gd name="connsiteY27" fmla="*/ 2383486 h 2599510"/>
              <a:gd name="connsiteX28" fmla="*/ 2758259 w 4132414"/>
              <a:gd name="connsiteY28" fmla="*/ 2458528 h 2599510"/>
              <a:gd name="connsiteX29" fmla="*/ 2577104 w 4132414"/>
              <a:gd name="connsiteY29" fmla="*/ 2337758 h 2599510"/>
              <a:gd name="connsiteX30" fmla="*/ 2568478 w 4132414"/>
              <a:gd name="connsiteY30" fmla="*/ 2242868 h 2599510"/>
              <a:gd name="connsiteX31" fmla="*/ 2456334 w 4132414"/>
              <a:gd name="connsiteY31" fmla="*/ 2234241 h 2599510"/>
              <a:gd name="connsiteX32" fmla="*/ 2448271 w 4132414"/>
              <a:gd name="connsiteY32" fmla="*/ 2383486 h 2599510"/>
              <a:gd name="connsiteX33" fmla="*/ 2326938 w 4132414"/>
              <a:gd name="connsiteY33" fmla="*/ 2510287 h 2599510"/>
              <a:gd name="connsiteX34" fmla="*/ 2160240 w 4132414"/>
              <a:gd name="connsiteY34" fmla="*/ 2599510 h 2599510"/>
              <a:gd name="connsiteX35" fmla="*/ 519225 w 4132414"/>
              <a:gd name="connsiteY35" fmla="*/ 2338204 h 2599510"/>
              <a:gd name="connsiteX36" fmla="*/ 360039 w 4132414"/>
              <a:gd name="connsiteY36" fmla="*/ 2311478 h 2599510"/>
              <a:gd name="connsiteX37" fmla="*/ 308357 w 4132414"/>
              <a:gd name="connsiteY37" fmla="*/ 2147977 h 2599510"/>
              <a:gd name="connsiteX38" fmla="*/ 239345 w 4132414"/>
              <a:gd name="connsiteY38" fmla="*/ 1949570 h 2599510"/>
              <a:gd name="connsiteX39" fmla="*/ 216023 w 4132414"/>
              <a:gd name="connsiteY39" fmla="*/ 1735414 h 2599510"/>
              <a:gd name="connsiteX40" fmla="*/ 79190 w 4132414"/>
              <a:gd name="connsiteY40" fmla="*/ 1597717 h 2599510"/>
              <a:gd name="connsiteX41" fmla="*/ 0 w 4132414"/>
              <a:gd name="connsiteY41" fmla="*/ 1519390 h 2599510"/>
              <a:gd name="connsiteX42" fmla="*/ 360040 w 4132414"/>
              <a:gd name="connsiteY42" fmla="*/ 1447382 h 2599510"/>
              <a:gd name="connsiteX43" fmla="*/ 864096 w 4132414"/>
              <a:gd name="connsiteY43" fmla="*/ 1303366 h 2599510"/>
              <a:gd name="connsiteX44" fmla="*/ 1008112 w 4132414"/>
              <a:gd name="connsiteY44" fmla="*/ 1015334 h 2599510"/>
              <a:gd name="connsiteX45" fmla="*/ 1291768 w 4132414"/>
              <a:gd name="connsiteY45" fmla="*/ 905774 h 2599510"/>
              <a:gd name="connsiteX46" fmla="*/ 1145119 w 4132414"/>
              <a:gd name="connsiteY46" fmla="*/ 293298 h 2599510"/>
              <a:gd name="connsiteX47" fmla="*/ 1188251 w 4132414"/>
              <a:gd name="connsiteY47" fmla="*/ 241540 h 2599510"/>
              <a:gd name="connsiteX48" fmla="*/ 1188251 w 4132414"/>
              <a:gd name="connsiteY48" fmla="*/ 0 h 2599510"/>
              <a:gd name="connsiteX0" fmla="*/ 1188251 w 4132414"/>
              <a:gd name="connsiteY0" fmla="*/ 0 h 2599510"/>
              <a:gd name="connsiteX1" fmla="*/ 1455670 w 4132414"/>
              <a:gd name="connsiteY1" fmla="*/ 146649 h 2599510"/>
              <a:gd name="connsiteX2" fmla="*/ 1550561 w 4132414"/>
              <a:gd name="connsiteY2" fmla="*/ 250166 h 2599510"/>
              <a:gd name="connsiteX3" fmla="*/ 2758259 w 4132414"/>
              <a:gd name="connsiteY3" fmla="*/ 508958 h 2599510"/>
              <a:gd name="connsiteX4" fmla="*/ 2930787 w 4132414"/>
              <a:gd name="connsiteY4" fmla="*/ 491706 h 2599510"/>
              <a:gd name="connsiteX5" fmla="*/ 3051557 w 4132414"/>
              <a:gd name="connsiteY5" fmla="*/ 603849 h 2599510"/>
              <a:gd name="connsiteX6" fmla="*/ 3068810 w 4132414"/>
              <a:gd name="connsiteY6" fmla="*/ 767751 h 2599510"/>
              <a:gd name="connsiteX7" fmla="*/ 3129195 w 4132414"/>
              <a:gd name="connsiteY7" fmla="*/ 836762 h 2599510"/>
              <a:gd name="connsiteX8" fmla="*/ 3168351 w 4132414"/>
              <a:gd name="connsiteY8" fmla="*/ 943326 h 2599510"/>
              <a:gd name="connsiteX9" fmla="*/ 3384376 w 4132414"/>
              <a:gd name="connsiteY9" fmla="*/ 1087342 h 2599510"/>
              <a:gd name="connsiteX10" fmla="*/ 3698538 w 4132414"/>
              <a:gd name="connsiteY10" fmla="*/ 1224951 h 2599510"/>
              <a:gd name="connsiteX11" fmla="*/ 3664032 w 4132414"/>
              <a:gd name="connsiteY11" fmla="*/ 1250830 h 2599510"/>
              <a:gd name="connsiteX12" fmla="*/ 3724417 w 4132414"/>
              <a:gd name="connsiteY12" fmla="*/ 1345721 h 2599510"/>
              <a:gd name="connsiteX13" fmla="*/ 3672407 w 4132414"/>
              <a:gd name="connsiteY13" fmla="*/ 1447382 h 2599510"/>
              <a:gd name="connsiteX14" fmla="*/ 3827934 w 4132414"/>
              <a:gd name="connsiteY14" fmla="*/ 1552755 h 2599510"/>
              <a:gd name="connsiteX15" fmla="*/ 3888319 w 4132414"/>
              <a:gd name="connsiteY15" fmla="*/ 1544128 h 2599510"/>
              <a:gd name="connsiteX16" fmla="*/ 3960440 w 4132414"/>
              <a:gd name="connsiteY16" fmla="*/ 1663406 h 2599510"/>
              <a:gd name="connsiteX17" fmla="*/ 4104456 w 4132414"/>
              <a:gd name="connsiteY17" fmla="*/ 1807422 h 2599510"/>
              <a:gd name="connsiteX18" fmla="*/ 4000462 w 4132414"/>
              <a:gd name="connsiteY18" fmla="*/ 1915064 h 2599510"/>
              <a:gd name="connsiteX19" fmla="*/ 3896945 w 4132414"/>
              <a:gd name="connsiteY19" fmla="*/ 1871932 h 2599510"/>
              <a:gd name="connsiteX20" fmla="*/ 3724417 w 4132414"/>
              <a:gd name="connsiteY20" fmla="*/ 2001328 h 2599510"/>
              <a:gd name="connsiteX21" fmla="*/ 3707164 w 4132414"/>
              <a:gd name="connsiteY21" fmla="*/ 2035834 h 2599510"/>
              <a:gd name="connsiteX22" fmla="*/ 3629527 w 4132414"/>
              <a:gd name="connsiteY22" fmla="*/ 2035834 h 2599510"/>
              <a:gd name="connsiteX23" fmla="*/ 3620900 w 4132414"/>
              <a:gd name="connsiteY23" fmla="*/ 2087592 h 2599510"/>
              <a:gd name="connsiteX24" fmla="*/ 3267217 w 4132414"/>
              <a:gd name="connsiteY24" fmla="*/ 2268747 h 2599510"/>
              <a:gd name="connsiteX25" fmla="*/ 3163700 w 4132414"/>
              <a:gd name="connsiteY25" fmla="*/ 2216989 h 2599510"/>
              <a:gd name="connsiteX26" fmla="*/ 2880320 w 4132414"/>
              <a:gd name="connsiteY26" fmla="*/ 2167462 h 2599510"/>
              <a:gd name="connsiteX27" fmla="*/ 2880320 w 4132414"/>
              <a:gd name="connsiteY27" fmla="*/ 2383486 h 2599510"/>
              <a:gd name="connsiteX28" fmla="*/ 2758259 w 4132414"/>
              <a:gd name="connsiteY28" fmla="*/ 2458528 h 2599510"/>
              <a:gd name="connsiteX29" fmla="*/ 2577104 w 4132414"/>
              <a:gd name="connsiteY29" fmla="*/ 2337758 h 2599510"/>
              <a:gd name="connsiteX30" fmla="*/ 2568478 w 4132414"/>
              <a:gd name="connsiteY30" fmla="*/ 2242868 h 2599510"/>
              <a:gd name="connsiteX31" fmla="*/ 2456334 w 4132414"/>
              <a:gd name="connsiteY31" fmla="*/ 2234241 h 2599510"/>
              <a:gd name="connsiteX32" fmla="*/ 2448271 w 4132414"/>
              <a:gd name="connsiteY32" fmla="*/ 2383486 h 2599510"/>
              <a:gd name="connsiteX33" fmla="*/ 2326938 w 4132414"/>
              <a:gd name="connsiteY33" fmla="*/ 2510287 h 2599510"/>
              <a:gd name="connsiteX34" fmla="*/ 2214616 w 4132414"/>
              <a:gd name="connsiteY34" fmla="*/ 2517870 h 2599510"/>
              <a:gd name="connsiteX35" fmla="*/ 2160240 w 4132414"/>
              <a:gd name="connsiteY35" fmla="*/ 2599510 h 2599510"/>
              <a:gd name="connsiteX36" fmla="*/ 519225 w 4132414"/>
              <a:gd name="connsiteY36" fmla="*/ 2338204 h 2599510"/>
              <a:gd name="connsiteX37" fmla="*/ 360039 w 4132414"/>
              <a:gd name="connsiteY37" fmla="*/ 2311478 h 2599510"/>
              <a:gd name="connsiteX38" fmla="*/ 308357 w 4132414"/>
              <a:gd name="connsiteY38" fmla="*/ 2147977 h 2599510"/>
              <a:gd name="connsiteX39" fmla="*/ 239345 w 4132414"/>
              <a:gd name="connsiteY39" fmla="*/ 1949570 h 2599510"/>
              <a:gd name="connsiteX40" fmla="*/ 216023 w 4132414"/>
              <a:gd name="connsiteY40" fmla="*/ 1735414 h 2599510"/>
              <a:gd name="connsiteX41" fmla="*/ 79190 w 4132414"/>
              <a:gd name="connsiteY41" fmla="*/ 1597717 h 2599510"/>
              <a:gd name="connsiteX42" fmla="*/ 0 w 4132414"/>
              <a:gd name="connsiteY42" fmla="*/ 1519390 h 2599510"/>
              <a:gd name="connsiteX43" fmla="*/ 360040 w 4132414"/>
              <a:gd name="connsiteY43" fmla="*/ 1447382 h 2599510"/>
              <a:gd name="connsiteX44" fmla="*/ 864096 w 4132414"/>
              <a:gd name="connsiteY44" fmla="*/ 1303366 h 2599510"/>
              <a:gd name="connsiteX45" fmla="*/ 1008112 w 4132414"/>
              <a:gd name="connsiteY45" fmla="*/ 1015334 h 2599510"/>
              <a:gd name="connsiteX46" fmla="*/ 1291768 w 4132414"/>
              <a:gd name="connsiteY46" fmla="*/ 905774 h 2599510"/>
              <a:gd name="connsiteX47" fmla="*/ 1145119 w 4132414"/>
              <a:gd name="connsiteY47" fmla="*/ 293298 h 2599510"/>
              <a:gd name="connsiteX48" fmla="*/ 1188251 w 4132414"/>
              <a:gd name="connsiteY48" fmla="*/ 241540 h 2599510"/>
              <a:gd name="connsiteX49" fmla="*/ 1188251 w 4132414"/>
              <a:gd name="connsiteY49" fmla="*/ 0 h 2599510"/>
              <a:gd name="connsiteX0" fmla="*/ 1188251 w 4132414"/>
              <a:gd name="connsiteY0" fmla="*/ 0 h 2613555"/>
              <a:gd name="connsiteX1" fmla="*/ 1455670 w 4132414"/>
              <a:gd name="connsiteY1" fmla="*/ 146649 h 2613555"/>
              <a:gd name="connsiteX2" fmla="*/ 1550561 w 4132414"/>
              <a:gd name="connsiteY2" fmla="*/ 250166 h 2613555"/>
              <a:gd name="connsiteX3" fmla="*/ 2758259 w 4132414"/>
              <a:gd name="connsiteY3" fmla="*/ 508958 h 2613555"/>
              <a:gd name="connsiteX4" fmla="*/ 2930787 w 4132414"/>
              <a:gd name="connsiteY4" fmla="*/ 491706 h 2613555"/>
              <a:gd name="connsiteX5" fmla="*/ 3051557 w 4132414"/>
              <a:gd name="connsiteY5" fmla="*/ 603849 h 2613555"/>
              <a:gd name="connsiteX6" fmla="*/ 3068810 w 4132414"/>
              <a:gd name="connsiteY6" fmla="*/ 767751 h 2613555"/>
              <a:gd name="connsiteX7" fmla="*/ 3129195 w 4132414"/>
              <a:gd name="connsiteY7" fmla="*/ 836762 h 2613555"/>
              <a:gd name="connsiteX8" fmla="*/ 3168351 w 4132414"/>
              <a:gd name="connsiteY8" fmla="*/ 943326 h 2613555"/>
              <a:gd name="connsiteX9" fmla="*/ 3384376 w 4132414"/>
              <a:gd name="connsiteY9" fmla="*/ 1087342 h 2613555"/>
              <a:gd name="connsiteX10" fmla="*/ 3698538 w 4132414"/>
              <a:gd name="connsiteY10" fmla="*/ 1224951 h 2613555"/>
              <a:gd name="connsiteX11" fmla="*/ 3664032 w 4132414"/>
              <a:gd name="connsiteY11" fmla="*/ 1250830 h 2613555"/>
              <a:gd name="connsiteX12" fmla="*/ 3724417 w 4132414"/>
              <a:gd name="connsiteY12" fmla="*/ 1345721 h 2613555"/>
              <a:gd name="connsiteX13" fmla="*/ 3672407 w 4132414"/>
              <a:gd name="connsiteY13" fmla="*/ 1447382 h 2613555"/>
              <a:gd name="connsiteX14" fmla="*/ 3827934 w 4132414"/>
              <a:gd name="connsiteY14" fmla="*/ 1552755 h 2613555"/>
              <a:gd name="connsiteX15" fmla="*/ 3888319 w 4132414"/>
              <a:gd name="connsiteY15" fmla="*/ 1544128 h 2613555"/>
              <a:gd name="connsiteX16" fmla="*/ 3960440 w 4132414"/>
              <a:gd name="connsiteY16" fmla="*/ 1663406 h 2613555"/>
              <a:gd name="connsiteX17" fmla="*/ 4104456 w 4132414"/>
              <a:gd name="connsiteY17" fmla="*/ 1807422 h 2613555"/>
              <a:gd name="connsiteX18" fmla="*/ 4000462 w 4132414"/>
              <a:gd name="connsiteY18" fmla="*/ 1915064 h 2613555"/>
              <a:gd name="connsiteX19" fmla="*/ 3896945 w 4132414"/>
              <a:gd name="connsiteY19" fmla="*/ 1871932 h 2613555"/>
              <a:gd name="connsiteX20" fmla="*/ 3724417 w 4132414"/>
              <a:gd name="connsiteY20" fmla="*/ 2001328 h 2613555"/>
              <a:gd name="connsiteX21" fmla="*/ 3707164 w 4132414"/>
              <a:gd name="connsiteY21" fmla="*/ 2035834 h 2613555"/>
              <a:gd name="connsiteX22" fmla="*/ 3629527 w 4132414"/>
              <a:gd name="connsiteY22" fmla="*/ 2035834 h 2613555"/>
              <a:gd name="connsiteX23" fmla="*/ 3620900 w 4132414"/>
              <a:gd name="connsiteY23" fmla="*/ 2087592 h 2613555"/>
              <a:gd name="connsiteX24" fmla="*/ 3267217 w 4132414"/>
              <a:gd name="connsiteY24" fmla="*/ 2268747 h 2613555"/>
              <a:gd name="connsiteX25" fmla="*/ 3163700 w 4132414"/>
              <a:gd name="connsiteY25" fmla="*/ 2216989 h 2613555"/>
              <a:gd name="connsiteX26" fmla="*/ 2880320 w 4132414"/>
              <a:gd name="connsiteY26" fmla="*/ 2167462 h 2613555"/>
              <a:gd name="connsiteX27" fmla="*/ 2880320 w 4132414"/>
              <a:gd name="connsiteY27" fmla="*/ 2383486 h 2613555"/>
              <a:gd name="connsiteX28" fmla="*/ 2758259 w 4132414"/>
              <a:gd name="connsiteY28" fmla="*/ 2458528 h 2613555"/>
              <a:gd name="connsiteX29" fmla="*/ 2577104 w 4132414"/>
              <a:gd name="connsiteY29" fmla="*/ 2337758 h 2613555"/>
              <a:gd name="connsiteX30" fmla="*/ 2568478 w 4132414"/>
              <a:gd name="connsiteY30" fmla="*/ 2242868 h 2613555"/>
              <a:gd name="connsiteX31" fmla="*/ 2456334 w 4132414"/>
              <a:gd name="connsiteY31" fmla="*/ 2234241 h 2613555"/>
              <a:gd name="connsiteX32" fmla="*/ 2448271 w 4132414"/>
              <a:gd name="connsiteY32" fmla="*/ 2383486 h 2613555"/>
              <a:gd name="connsiteX33" fmla="*/ 2326938 w 4132414"/>
              <a:gd name="connsiteY33" fmla="*/ 2510287 h 2613555"/>
              <a:gd name="connsiteX34" fmla="*/ 2289674 w 4132414"/>
              <a:gd name="connsiteY34" fmla="*/ 2613555 h 2613555"/>
              <a:gd name="connsiteX35" fmla="*/ 2160240 w 4132414"/>
              <a:gd name="connsiteY35" fmla="*/ 2599510 h 2613555"/>
              <a:gd name="connsiteX36" fmla="*/ 519225 w 4132414"/>
              <a:gd name="connsiteY36" fmla="*/ 2338204 h 2613555"/>
              <a:gd name="connsiteX37" fmla="*/ 360039 w 4132414"/>
              <a:gd name="connsiteY37" fmla="*/ 2311478 h 2613555"/>
              <a:gd name="connsiteX38" fmla="*/ 308357 w 4132414"/>
              <a:gd name="connsiteY38" fmla="*/ 2147977 h 2613555"/>
              <a:gd name="connsiteX39" fmla="*/ 239345 w 4132414"/>
              <a:gd name="connsiteY39" fmla="*/ 1949570 h 2613555"/>
              <a:gd name="connsiteX40" fmla="*/ 216023 w 4132414"/>
              <a:gd name="connsiteY40" fmla="*/ 1735414 h 2613555"/>
              <a:gd name="connsiteX41" fmla="*/ 79190 w 4132414"/>
              <a:gd name="connsiteY41" fmla="*/ 1597717 h 2613555"/>
              <a:gd name="connsiteX42" fmla="*/ 0 w 4132414"/>
              <a:gd name="connsiteY42" fmla="*/ 1519390 h 2613555"/>
              <a:gd name="connsiteX43" fmla="*/ 360040 w 4132414"/>
              <a:gd name="connsiteY43" fmla="*/ 1447382 h 2613555"/>
              <a:gd name="connsiteX44" fmla="*/ 864096 w 4132414"/>
              <a:gd name="connsiteY44" fmla="*/ 1303366 h 2613555"/>
              <a:gd name="connsiteX45" fmla="*/ 1008112 w 4132414"/>
              <a:gd name="connsiteY45" fmla="*/ 1015334 h 2613555"/>
              <a:gd name="connsiteX46" fmla="*/ 1291768 w 4132414"/>
              <a:gd name="connsiteY46" fmla="*/ 905774 h 2613555"/>
              <a:gd name="connsiteX47" fmla="*/ 1145119 w 4132414"/>
              <a:gd name="connsiteY47" fmla="*/ 293298 h 2613555"/>
              <a:gd name="connsiteX48" fmla="*/ 1188251 w 4132414"/>
              <a:gd name="connsiteY48" fmla="*/ 241540 h 2613555"/>
              <a:gd name="connsiteX49" fmla="*/ 1188251 w 4132414"/>
              <a:gd name="connsiteY49" fmla="*/ 0 h 2613555"/>
              <a:gd name="connsiteX0" fmla="*/ 1188251 w 4132414"/>
              <a:gd name="connsiteY0" fmla="*/ 0 h 2613555"/>
              <a:gd name="connsiteX1" fmla="*/ 1455670 w 4132414"/>
              <a:gd name="connsiteY1" fmla="*/ 146649 h 2613555"/>
              <a:gd name="connsiteX2" fmla="*/ 1550561 w 4132414"/>
              <a:gd name="connsiteY2" fmla="*/ 250166 h 2613555"/>
              <a:gd name="connsiteX3" fmla="*/ 2758259 w 4132414"/>
              <a:gd name="connsiteY3" fmla="*/ 508958 h 2613555"/>
              <a:gd name="connsiteX4" fmla="*/ 2930787 w 4132414"/>
              <a:gd name="connsiteY4" fmla="*/ 491706 h 2613555"/>
              <a:gd name="connsiteX5" fmla="*/ 3051557 w 4132414"/>
              <a:gd name="connsiteY5" fmla="*/ 603849 h 2613555"/>
              <a:gd name="connsiteX6" fmla="*/ 3068810 w 4132414"/>
              <a:gd name="connsiteY6" fmla="*/ 767751 h 2613555"/>
              <a:gd name="connsiteX7" fmla="*/ 3129195 w 4132414"/>
              <a:gd name="connsiteY7" fmla="*/ 836762 h 2613555"/>
              <a:gd name="connsiteX8" fmla="*/ 3168351 w 4132414"/>
              <a:gd name="connsiteY8" fmla="*/ 943326 h 2613555"/>
              <a:gd name="connsiteX9" fmla="*/ 3384376 w 4132414"/>
              <a:gd name="connsiteY9" fmla="*/ 1087342 h 2613555"/>
              <a:gd name="connsiteX10" fmla="*/ 3698538 w 4132414"/>
              <a:gd name="connsiteY10" fmla="*/ 1224951 h 2613555"/>
              <a:gd name="connsiteX11" fmla="*/ 3664032 w 4132414"/>
              <a:gd name="connsiteY11" fmla="*/ 1250830 h 2613555"/>
              <a:gd name="connsiteX12" fmla="*/ 3724417 w 4132414"/>
              <a:gd name="connsiteY12" fmla="*/ 1345721 h 2613555"/>
              <a:gd name="connsiteX13" fmla="*/ 3672407 w 4132414"/>
              <a:gd name="connsiteY13" fmla="*/ 1447382 h 2613555"/>
              <a:gd name="connsiteX14" fmla="*/ 3827934 w 4132414"/>
              <a:gd name="connsiteY14" fmla="*/ 1552755 h 2613555"/>
              <a:gd name="connsiteX15" fmla="*/ 3888319 w 4132414"/>
              <a:gd name="connsiteY15" fmla="*/ 1544128 h 2613555"/>
              <a:gd name="connsiteX16" fmla="*/ 3960440 w 4132414"/>
              <a:gd name="connsiteY16" fmla="*/ 1663406 h 2613555"/>
              <a:gd name="connsiteX17" fmla="*/ 4104456 w 4132414"/>
              <a:gd name="connsiteY17" fmla="*/ 1807422 h 2613555"/>
              <a:gd name="connsiteX18" fmla="*/ 4000462 w 4132414"/>
              <a:gd name="connsiteY18" fmla="*/ 1915064 h 2613555"/>
              <a:gd name="connsiteX19" fmla="*/ 3896945 w 4132414"/>
              <a:gd name="connsiteY19" fmla="*/ 1871932 h 2613555"/>
              <a:gd name="connsiteX20" fmla="*/ 3724417 w 4132414"/>
              <a:gd name="connsiteY20" fmla="*/ 2001328 h 2613555"/>
              <a:gd name="connsiteX21" fmla="*/ 3707164 w 4132414"/>
              <a:gd name="connsiteY21" fmla="*/ 2035834 h 2613555"/>
              <a:gd name="connsiteX22" fmla="*/ 3629527 w 4132414"/>
              <a:gd name="connsiteY22" fmla="*/ 2035834 h 2613555"/>
              <a:gd name="connsiteX23" fmla="*/ 3620900 w 4132414"/>
              <a:gd name="connsiteY23" fmla="*/ 2087592 h 2613555"/>
              <a:gd name="connsiteX24" fmla="*/ 3267217 w 4132414"/>
              <a:gd name="connsiteY24" fmla="*/ 2268747 h 2613555"/>
              <a:gd name="connsiteX25" fmla="*/ 3163700 w 4132414"/>
              <a:gd name="connsiteY25" fmla="*/ 2216989 h 2613555"/>
              <a:gd name="connsiteX26" fmla="*/ 2880320 w 4132414"/>
              <a:gd name="connsiteY26" fmla="*/ 2167462 h 2613555"/>
              <a:gd name="connsiteX27" fmla="*/ 2880320 w 4132414"/>
              <a:gd name="connsiteY27" fmla="*/ 2383486 h 2613555"/>
              <a:gd name="connsiteX28" fmla="*/ 2758259 w 4132414"/>
              <a:gd name="connsiteY28" fmla="*/ 2458528 h 2613555"/>
              <a:gd name="connsiteX29" fmla="*/ 2577104 w 4132414"/>
              <a:gd name="connsiteY29" fmla="*/ 2337758 h 2613555"/>
              <a:gd name="connsiteX30" fmla="*/ 2568478 w 4132414"/>
              <a:gd name="connsiteY30" fmla="*/ 2242868 h 2613555"/>
              <a:gd name="connsiteX31" fmla="*/ 2456334 w 4132414"/>
              <a:gd name="connsiteY31" fmla="*/ 2234241 h 2613555"/>
              <a:gd name="connsiteX32" fmla="*/ 2448271 w 4132414"/>
              <a:gd name="connsiteY32" fmla="*/ 2383486 h 2613555"/>
              <a:gd name="connsiteX33" fmla="*/ 2326938 w 4132414"/>
              <a:gd name="connsiteY33" fmla="*/ 2510287 h 2613555"/>
              <a:gd name="connsiteX34" fmla="*/ 2289674 w 4132414"/>
              <a:gd name="connsiteY34" fmla="*/ 2613555 h 2613555"/>
              <a:gd name="connsiteX35" fmla="*/ 2202884 w 4132414"/>
              <a:gd name="connsiteY35" fmla="*/ 2602075 h 2613555"/>
              <a:gd name="connsiteX36" fmla="*/ 2160240 w 4132414"/>
              <a:gd name="connsiteY36" fmla="*/ 2599510 h 2613555"/>
              <a:gd name="connsiteX37" fmla="*/ 519225 w 4132414"/>
              <a:gd name="connsiteY37" fmla="*/ 2338204 h 2613555"/>
              <a:gd name="connsiteX38" fmla="*/ 360039 w 4132414"/>
              <a:gd name="connsiteY38" fmla="*/ 2311478 h 2613555"/>
              <a:gd name="connsiteX39" fmla="*/ 308357 w 4132414"/>
              <a:gd name="connsiteY39" fmla="*/ 2147977 h 2613555"/>
              <a:gd name="connsiteX40" fmla="*/ 239345 w 4132414"/>
              <a:gd name="connsiteY40" fmla="*/ 1949570 h 2613555"/>
              <a:gd name="connsiteX41" fmla="*/ 216023 w 4132414"/>
              <a:gd name="connsiteY41" fmla="*/ 1735414 h 2613555"/>
              <a:gd name="connsiteX42" fmla="*/ 79190 w 4132414"/>
              <a:gd name="connsiteY42" fmla="*/ 1597717 h 2613555"/>
              <a:gd name="connsiteX43" fmla="*/ 0 w 4132414"/>
              <a:gd name="connsiteY43" fmla="*/ 1519390 h 2613555"/>
              <a:gd name="connsiteX44" fmla="*/ 360040 w 4132414"/>
              <a:gd name="connsiteY44" fmla="*/ 1447382 h 2613555"/>
              <a:gd name="connsiteX45" fmla="*/ 864096 w 4132414"/>
              <a:gd name="connsiteY45" fmla="*/ 1303366 h 2613555"/>
              <a:gd name="connsiteX46" fmla="*/ 1008112 w 4132414"/>
              <a:gd name="connsiteY46" fmla="*/ 1015334 h 2613555"/>
              <a:gd name="connsiteX47" fmla="*/ 1291768 w 4132414"/>
              <a:gd name="connsiteY47" fmla="*/ 905774 h 2613555"/>
              <a:gd name="connsiteX48" fmla="*/ 1145119 w 4132414"/>
              <a:gd name="connsiteY48" fmla="*/ 293298 h 2613555"/>
              <a:gd name="connsiteX49" fmla="*/ 1188251 w 4132414"/>
              <a:gd name="connsiteY49" fmla="*/ 241540 h 2613555"/>
              <a:gd name="connsiteX50" fmla="*/ 1188251 w 4132414"/>
              <a:gd name="connsiteY50" fmla="*/ 0 h 2613555"/>
              <a:gd name="connsiteX0" fmla="*/ 1188251 w 4132414"/>
              <a:gd name="connsiteY0" fmla="*/ 0 h 2676255"/>
              <a:gd name="connsiteX1" fmla="*/ 1455670 w 4132414"/>
              <a:gd name="connsiteY1" fmla="*/ 146649 h 2676255"/>
              <a:gd name="connsiteX2" fmla="*/ 1550561 w 4132414"/>
              <a:gd name="connsiteY2" fmla="*/ 250166 h 2676255"/>
              <a:gd name="connsiteX3" fmla="*/ 2758259 w 4132414"/>
              <a:gd name="connsiteY3" fmla="*/ 508958 h 2676255"/>
              <a:gd name="connsiteX4" fmla="*/ 2930787 w 4132414"/>
              <a:gd name="connsiteY4" fmla="*/ 491706 h 2676255"/>
              <a:gd name="connsiteX5" fmla="*/ 3051557 w 4132414"/>
              <a:gd name="connsiteY5" fmla="*/ 603849 h 2676255"/>
              <a:gd name="connsiteX6" fmla="*/ 3068810 w 4132414"/>
              <a:gd name="connsiteY6" fmla="*/ 767751 h 2676255"/>
              <a:gd name="connsiteX7" fmla="*/ 3129195 w 4132414"/>
              <a:gd name="connsiteY7" fmla="*/ 836762 h 2676255"/>
              <a:gd name="connsiteX8" fmla="*/ 3168351 w 4132414"/>
              <a:gd name="connsiteY8" fmla="*/ 943326 h 2676255"/>
              <a:gd name="connsiteX9" fmla="*/ 3384376 w 4132414"/>
              <a:gd name="connsiteY9" fmla="*/ 1087342 h 2676255"/>
              <a:gd name="connsiteX10" fmla="*/ 3698538 w 4132414"/>
              <a:gd name="connsiteY10" fmla="*/ 1224951 h 2676255"/>
              <a:gd name="connsiteX11" fmla="*/ 3664032 w 4132414"/>
              <a:gd name="connsiteY11" fmla="*/ 1250830 h 2676255"/>
              <a:gd name="connsiteX12" fmla="*/ 3724417 w 4132414"/>
              <a:gd name="connsiteY12" fmla="*/ 1345721 h 2676255"/>
              <a:gd name="connsiteX13" fmla="*/ 3672407 w 4132414"/>
              <a:gd name="connsiteY13" fmla="*/ 1447382 h 2676255"/>
              <a:gd name="connsiteX14" fmla="*/ 3827934 w 4132414"/>
              <a:gd name="connsiteY14" fmla="*/ 1552755 h 2676255"/>
              <a:gd name="connsiteX15" fmla="*/ 3888319 w 4132414"/>
              <a:gd name="connsiteY15" fmla="*/ 1544128 h 2676255"/>
              <a:gd name="connsiteX16" fmla="*/ 3960440 w 4132414"/>
              <a:gd name="connsiteY16" fmla="*/ 1663406 h 2676255"/>
              <a:gd name="connsiteX17" fmla="*/ 4104456 w 4132414"/>
              <a:gd name="connsiteY17" fmla="*/ 1807422 h 2676255"/>
              <a:gd name="connsiteX18" fmla="*/ 4000462 w 4132414"/>
              <a:gd name="connsiteY18" fmla="*/ 1915064 h 2676255"/>
              <a:gd name="connsiteX19" fmla="*/ 3896945 w 4132414"/>
              <a:gd name="connsiteY19" fmla="*/ 1871932 h 2676255"/>
              <a:gd name="connsiteX20" fmla="*/ 3724417 w 4132414"/>
              <a:gd name="connsiteY20" fmla="*/ 2001328 h 2676255"/>
              <a:gd name="connsiteX21" fmla="*/ 3707164 w 4132414"/>
              <a:gd name="connsiteY21" fmla="*/ 2035834 h 2676255"/>
              <a:gd name="connsiteX22" fmla="*/ 3629527 w 4132414"/>
              <a:gd name="connsiteY22" fmla="*/ 2035834 h 2676255"/>
              <a:gd name="connsiteX23" fmla="*/ 3620900 w 4132414"/>
              <a:gd name="connsiteY23" fmla="*/ 2087592 h 2676255"/>
              <a:gd name="connsiteX24" fmla="*/ 3267217 w 4132414"/>
              <a:gd name="connsiteY24" fmla="*/ 2268747 h 2676255"/>
              <a:gd name="connsiteX25" fmla="*/ 3163700 w 4132414"/>
              <a:gd name="connsiteY25" fmla="*/ 2216989 h 2676255"/>
              <a:gd name="connsiteX26" fmla="*/ 2880320 w 4132414"/>
              <a:gd name="connsiteY26" fmla="*/ 2167462 h 2676255"/>
              <a:gd name="connsiteX27" fmla="*/ 2880320 w 4132414"/>
              <a:gd name="connsiteY27" fmla="*/ 2383486 h 2676255"/>
              <a:gd name="connsiteX28" fmla="*/ 2758259 w 4132414"/>
              <a:gd name="connsiteY28" fmla="*/ 2458528 h 2676255"/>
              <a:gd name="connsiteX29" fmla="*/ 2577104 w 4132414"/>
              <a:gd name="connsiteY29" fmla="*/ 2337758 h 2676255"/>
              <a:gd name="connsiteX30" fmla="*/ 2568478 w 4132414"/>
              <a:gd name="connsiteY30" fmla="*/ 2242868 h 2676255"/>
              <a:gd name="connsiteX31" fmla="*/ 2456334 w 4132414"/>
              <a:gd name="connsiteY31" fmla="*/ 2234241 h 2676255"/>
              <a:gd name="connsiteX32" fmla="*/ 2448271 w 4132414"/>
              <a:gd name="connsiteY32" fmla="*/ 2383486 h 2676255"/>
              <a:gd name="connsiteX33" fmla="*/ 2326938 w 4132414"/>
              <a:gd name="connsiteY33" fmla="*/ 2510287 h 2676255"/>
              <a:gd name="connsiteX34" fmla="*/ 2289674 w 4132414"/>
              <a:gd name="connsiteY34" fmla="*/ 2613555 h 2676255"/>
              <a:gd name="connsiteX35" fmla="*/ 2168008 w 4132414"/>
              <a:gd name="connsiteY35" fmla="*/ 2676255 h 2676255"/>
              <a:gd name="connsiteX36" fmla="*/ 2160240 w 4132414"/>
              <a:gd name="connsiteY36" fmla="*/ 2599510 h 2676255"/>
              <a:gd name="connsiteX37" fmla="*/ 519225 w 4132414"/>
              <a:gd name="connsiteY37" fmla="*/ 2338204 h 2676255"/>
              <a:gd name="connsiteX38" fmla="*/ 360039 w 4132414"/>
              <a:gd name="connsiteY38" fmla="*/ 2311478 h 2676255"/>
              <a:gd name="connsiteX39" fmla="*/ 308357 w 4132414"/>
              <a:gd name="connsiteY39" fmla="*/ 2147977 h 2676255"/>
              <a:gd name="connsiteX40" fmla="*/ 239345 w 4132414"/>
              <a:gd name="connsiteY40" fmla="*/ 1949570 h 2676255"/>
              <a:gd name="connsiteX41" fmla="*/ 216023 w 4132414"/>
              <a:gd name="connsiteY41" fmla="*/ 1735414 h 2676255"/>
              <a:gd name="connsiteX42" fmla="*/ 79190 w 4132414"/>
              <a:gd name="connsiteY42" fmla="*/ 1597717 h 2676255"/>
              <a:gd name="connsiteX43" fmla="*/ 0 w 4132414"/>
              <a:gd name="connsiteY43" fmla="*/ 1519390 h 2676255"/>
              <a:gd name="connsiteX44" fmla="*/ 360040 w 4132414"/>
              <a:gd name="connsiteY44" fmla="*/ 1447382 h 2676255"/>
              <a:gd name="connsiteX45" fmla="*/ 864096 w 4132414"/>
              <a:gd name="connsiteY45" fmla="*/ 1303366 h 2676255"/>
              <a:gd name="connsiteX46" fmla="*/ 1008112 w 4132414"/>
              <a:gd name="connsiteY46" fmla="*/ 1015334 h 2676255"/>
              <a:gd name="connsiteX47" fmla="*/ 1291768 w 4132414"/>
              <a:gd name="connsiteY47" fmla="*/ 905774 h 2676255"/>
              <a:gd name="connsiteX48" fmla="*/ 1145119 w 4132414"/>
              <a:gd name="connsiteY48" fmla="*/ 293298 h 2676255"/>
              <a:gd name="connsiteX49" fmla="*/ 1188251 w 4132414"/>
              <a:gd name="connsiteY49" fmla="*/ 241540 h 2676255"/>
              <a:gd name="connsiteX50" fmla="*/ 1188251 w 4132414"/>
              <a:gd name="connsiteY50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33518 w 4126587"/>
              <a:gd name="connsiteY40" fmla="*/ 1949570 h 2676255"/>
              <a:gd name="connsiteX41" fmla="*/ 210196 w 4126587"/>
              <a:gd name="connsiteY41" fmla="*/ 1735414 h 2676255"/>
              <a:gd name="connsiteX42" fmla="*/ 73363 w 4126587"/>
              <a:gd name="connsiteY42" fmla="*/ 1597717 h 2676255"/>
              <a:gd name="connsiteX43" fmla="*/ 0 w 4126587"/>
              <a:gd name="connsiteY43" fmla="*/ 1487023 h 2676255"/>
              <a:gd name="connsiteX44" fmla="*/ 354213 w 4126587"/>
              <a:gd name="connsiteY44" fmla="*/ 1447382 h 2676255"/>
              <a:gd name="connsiteX45" fmla="*/ 858269 w 4126587"/>
              <a:gd name="connsiteY45" fmla="*/ 1303366 h 2676255"/>
              <a:gd name="connsiteX46" fmla="*/ 1002285 w 4126587"/>
              <a:gd name="connsiteY46" fmla="*/ 1015334 h 2676255"/>
              <a:gd name="connsiteX47" fmla="*/ 1285941 w 4126587"/>
              <a:gd name="connsiteY47" fmla="*/ 905774 h 2676255"/>
              <a:gd name="connsiteX48" fmla="*/ 1139292 w 4126587"/>
              <a:gd name="connsiteY48" fmla="*/ 293298 h 2676255"/>
              <a:gd name="connsiteX49" fmla="*/ 1182424 w 4126587"/>
              <a:gd name="connsiteY49" fmla="*/ 241540 h 2676255"/>
              <a:gd name="connsiteX50" fmla="*/ 1182424 w 4126587"/>
              <a:gd name="connsiteY50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33518 w 4126587"/>
              <a:gd name="connsiteY40" fmla="*/ 1949570 h 2676255"/>
              <a:gd name="connsiteX41" fmla="*/ 210196 w 4126587"/>
              <a:gd name="connsiteY41" fmla="*/ 1735414 h 2676255"/>
              <a:gd name="connsiteX42" fmla="*/ 83006 w 4126587"/>
              <a:gd name="connsiteY42" fmla="*/ 1593891 h 2676255"/>
              <a:gd name="connsiteX43" fmla="*/ 0 w 4126587"/>
              <a:gd name="connsiteY43" fmla="*/ 1487023 h 2676255"/>
              <a:gd name="connsiteX44" fmla="*/ 354213 w 4126587"/>
              <a:gd name="connsiteY44" fmla="*/ 1447382 h 2676255"/>
              <a:gd name="connsiteX45" fmla="*/ 858269 w 4126587"/>
              <a:gd name="connsiteY45" fmla="*/ 1303366 h 2676255"/>
              <a:gd name="connsiteX46" fmla="*/ 1002285 w 4126587"/>
              <a:gd name="connsiteY46" fmla="*/ 1015334 h 2676255"/>
              <a:gd name="connsiteX47" fmla="*/ 1285941 w 4126587"/>
              <a:gd name="connsiteY47" fmla="*/ 905774 h 2676255"/>
              <a:gd name="connsiteX48" fmla="*/ 1139292 w 4126587"/>
              <a:gd name="connsiteY48" fmla="*/ 293298 h 2676255"/>
              <a:gd name="connsiteX49" fmla="*/ 1182424 w 4126587"/>
              <a:gd name="connsiteY49" fmla="*/ 241540 h 2676255"/>
              <a:gd name="connsiteX50" fmla="*/ 1182424 w 4126587"/>
              <a:gd name="connsiteY50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33518 w 4126587"/>
              <a:gd name="connsiteY40" fmla="*/ 1949570 h 2676255"/>
              <a:gd name="connsiteX41" fmla="*/ 221768 w 4126587"/>
              <a:gd name="connsiteY41" fmla="*/ 1766027 h 2676255"/>
              <a:gd name="connsiteX42" fmla="*/ 83006 w 4126587"/>
              <a:gd name="connsiteY42" fmla="*/ 1593891 h 2676255"/>
              <a:gd name="connsiteX43" fmla="*/ 0 w 4126587"/>
              <a:gd name="connsiteY43" fmla="*/ 1487023 h 2676255"/>
              <a:gd name="connsiteX44" fmla="*/ 354213 w 4126587"/>
              <a:gd name="connsiteY44" fmla="*/ 1447382 h 2676255"/>
              <a:gd name="connsiteX45" fmla="*/ 858269 w 4126587"/>
              <a:gd name="connsiteY45" fmla="*/ 1303366 h 2676255"/>
              <a:gd name="connsiteX46" fmla="*/ 1002285 w 4126587"/>
              <a:gd name="connsiteY46" fmla="*/ 1015334 h 2676255"/>
              <a:gd name="connsiteX47" fmla="*/ 1285941 w 4126587"/>
              <a:gd name="connsiteY47" fmla="*/ 905774 h 2676255"/>
              <a:gd name="connsiteX48" fmla="*/ 1139292 w 4126587"/>
              <a:gd name="connsiteY48" fmla="*/ 293298 h 2676255"/>
              <a:gd name="connsiteX49" fmla="*/ 1182424 w 4126587"/>
              <a:gd name="connsiteY49" fmla="*/ 241540 h 2676255"/>
              <a:gd name="connsiteX50" fmla="*/ 1182424 w 4126587"/>
              <a:gd name="connsiteY50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33518 w 4126587"/>
              <a:gd name="connsiteY40" fmla="*/ 1949570 h 2676255"/>
              <a:gd name="connsiteX41" fmla="*/ 221768 w 4126587"/>
              <a:gd name="connsiteY41" fmla="*/ 1766027 h 2676255"/>
              <a:gd name="connsiteX42" fmla="*/ 83006 w 4126587"/>
              <a:gd name="connsiteY42" fmla="*/ 1593891 h 2676255"/>
              <a:gd name="connsiteX43" fmla="*/ 0 w 4126587"/>
              <a:gd name="connsiteY43" fmla="*/ 1487023 h 2676255"/>
              <a:gd name="connsiteX44" fmla="*/ 354213 w 4126587"/>
              <a:gd name="connsiteY44" fmla="*/ 1447382 h 2676255"/>
              <a:gd name="connsiteX45" fmla="*/ 858269 w 4126587"/>
              <a:gd name="connsiteY45" fmla="*/ 1303366 h 2676255"/>
              <a:gd name="connsiteX46" fmla="*/ 1002285 w 4126587"/>
              <a:gd name="connsiteY46" fmla="*/ 1015334 h 2676255"/>
              <a:gd name="connsiteX47" fmla="*/ 1285941 w 4126587"/>
              <a:gd name="connsiteY47" fmla="*/ 905774 h 2676255"/>
              <a:gd name="connsiteX48" fmla="*/ 1139292 w 4126587"/>
              <a:gd name="connsiteY48" fmla="*/ 293298 h 2676255"/>
              <a:gd name="connsiteX49" fmla="*/ 1182424 w 4126587"/>
              <a:gd name="connsiteY49" fmla="*/ 241540 h 2676255"/>
              <a:gd name="connsiteX50" fmla="*/ 1182424 w 4126587"/>
              <a:gd name="connsiteY50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84154 w 4126587"/>
              <a:gd name="connsiteY40" fmla="*/ 1939300 h 2676255"/>
              <a:gd name="connsiteX41" fmla="*/ 221768 w 4126587"/>
              <a:gd name="connsiteY41" fmla="*/ 1766027 h 2676255"/>
              <a:gd name="connsiteX42" fmla="*/ 83006 w 4126587"/>
              <a:gd name="connsiteY42" fmla="*/ 1593891 h 2676255"/>
              <a:gd name="connsiteX43" fmla="*/ 0 w 4126587"/>
              <a:gd name="connsiteY43" fmla="*/ 1487023 h 2676255"/>
              <a:gd name="connsiteX44" fmla="*/ 354213 w 4126587"/>
              <a:gd name="connsiteY44" fmla="*/ 1447382 h 2676255"/>
              <a:gd name="connsiteX45" fmla="*/ 858269 w 4126587"/>
              <a:gd name="connsiteY45" fmla="*/ 1303366 h 2676255"/>
              <a:gd name="connsiteX46" fmla="*/ 1002285 w 4126587"/>
              <a:gd name="connsiteY46" fmla="*/ 1015334 h 2676255"/>
              <a:gd name="connsiteX47" fmla="*/ 1285941 w 4126587"/>
              <a:gd name="connsiteY47" fmla="*/ 905774 h 2676255"/>
              <a:gd name="connsiteX48" fmla="*/ 1139292 w 4126587"/>
              <a:gd name="connsiteY48" fmla="*/ 293298 h 2676255"/>
              <a:gd name="connsiteX49" fmla="*/ 1182424 w 4126587"/>
              <a:gd name="connsiteY49" fmla="*/ 241540 h 2676255"/>
              <a:gd name="connsiteX50" fmla="*/ 1182424 w 4126587"/>
              <a:gd name="connsiteY50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25831 w 4126587"/>
              <a:gd name="connsiteY40" fmla="*/ 1939300 h 2676255"/>
              <a:gd name="connsiteX41" fmla="*/ 221768 w 4126587"/>
              <a:gd name="connsiteY41" fmla="*/ 1766027 h 2676255"/>
              <a:gd name="connsiteX42" fmla="*/ 83006 w 4126587"/>
              <a:gd name="connsiteY42" fmla="*/ 1593891 h 2676255"/>
              <a:gd name="connsiteX43" fmla="*/ 0 w 4126587"/>
              <a:gd name="connsiteY43" fmla="*/ 1487023 h 2676255"/>
              <a:gd name="connsiteX44" fmla="*/ 354213 w 4126587"/>
              <a:gd name="connsiteY44" fmla="*/ 1447382 h 2676255"/>
              <a:gd name="connsiteX45" fmla="*/ 858269 w 4126587"/>
              <a:gd name="connsiteY45" fmla="*/ 1303366 h 2676255"/>
              <a:gd name="connsiteX46" fmla="*/ 1002285 w 4126587"/>
              <a:gd name="connsiteY46" fmla="*/ 1015334 h 2676255"/>
              <a:gd name="connsiteX47" fmla="*/ 1285941 w 4126587"/>
              <a:gd name="connsiteY47" fmla="*/ 905774 h 2676255"/>
              <a:gd name="connsiteX48" fmla="*/ 1139292 w 4126587"/>
              <a:gd name="connsiteY48" fmla="*/ 293298 h 2676255"/>
              <a:gd name="connsiteX49" fmla="*/ 1182424 w 4126587"/>
              <a:gd name="connsiteY49" fmla="*/ 241540 h 2676255"/>
              <a:gd name="connsiteX50" fmla="*/ 1182424 w 4126587"/>
              <a:gd name="connsiteY50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25831 w 4126587"/>
              <a:gd name="connsiteY40" fmla="*/ 1939300 h 2676255"/>
              <a:gd name="connsiteX41" fmla="*/ 225952 w 4126587"/>
              <a:gd name="connsiteY41" fmla="*/ 1859720 h 2676255"/>
              <a:gd name="connsiteX42" fmla="*/ 221768 w 4126587"/>
              <a:gd name="connsiteY42" fmla="*/ 1766027 h 2676255"/>
              <a:gd name="connsiteX43" fmla="*/ 83006 w 4126587"/>
              <a:gd name="connsiteY43" fmla="*/ 1593891 h 2676255"/>
              <a:gd name="connsiteX44" fmla="*/ 0 w 4126587"/>
              <a:gd name="connsiteY44" fmla="*/ 1487023 h 2676255"/>
              <a:gd name="connsiteX45" fmla="*/ 354213 w 4126587"/>
              <a:gd name="connsiteY45" fmla="*/ 1447382 h 2676255"/>
              <a:gd name="connsiteX46" fmla="*/ 858269 w 4126587"/>
              <a:gd name="connsiteY46" fmla="*/ 1303366 h 2676255"/>
              <a:gd name="connsiteX47" fmla="*/ 1002285 w 4126587"/>
              <a:gd name="connsiteY47" fmla="*/ 1015334 h 2676255"/>
              <a:gd name="connsiteX48" fmla="*/ 1285941 w 4126587"/>
              <a:gd name="connsiteY48" fmla="*/ 905774 h 2676255"/>
              <a:gd name="connsiteX49" fmla="*/ 1139292 w 4126587"/>
              <a:gd name="connsiteY49" fmla="*/ 293298 h 2676255"/>
              <a:gd name="connsiteX50" fmla="*/ 1182424 w 4126587"/>
              <a:gd name="connsiteY50" fmla="*/ 241540 h 2676255"/>
              <a:gd name="connsiteX51" fmla="*/ 1182424 w 4126587"/>
              <a:gd name="connsiteY51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25831 w 4126587"/>
              <a:gd name="connsiteY40" fmla="*/ 1939300 h 2676255"/>
              <a:gd name="connsiteX41" fmla="*/ 255003 w 4126587"/>
              <a:gd name="connsiteY41" fmla="*/ 1906874 h 2676255"/>
              <a:gd name="connsiteX42" fmla="*/ 221768 w 4126587"/>
              <a:gd name="connsiteY42" fmla="*/ 1766027 h 2676255"/>
              <a:gd name="connsiteX43" fmla="*/ 83006 w 4126587"/>
              <a:gd name="connsiteY43" fmla="*/ 1593891 h 2676255"/>
              <a:gd name="connsiteX44" fmla="*/ 0 w 4126587"/>
              <a:gd name="connsiteY44" fmla="*/ 1487023 h 2676255"/>
              <a:gd name="connsiteX45" fmla="*/ 354213 w 4126587"/>
              <a:gd name="connsiteY45" fmla="*/ 1447382 h 2676255"/>
              <a:gd name="connsiteX46" fmla="*/ 858269 w 4126587"/>
              <a:gd name="connsiteY46" fmla="*/ 1303366 h 2676255"/>
              <a:gd name="connsiteX47" fmla="*/ 1002285 w 4126587"/>
              <a:gd name="connsiteY47" fmla="*/ 1015334 h 2676255"/>
              <a:gd name="connsiteX48" fmla="*/ 1285941 w 4126587"/>
              <a:gd name="connsiteY48" fmla="*/ 905774 h 2676255"/>
              <a:gd name="connsiteX49" fmla="*/ 1139292 w 4126587"/>
              <a:gd name="connsiteY49" fmla="*/ 293298 h 2676255"/>
              <a:gd name="connsiteX50" fmla="*/ 1182424 w 4126587"/>
              <a:gd name="connsiteY50" fmla="*/ 241540 h 2676255"/>
              <a:gd name="connsiteX51" fmla="*/ 1182424 w 4126587"/>
              <a:gd name="connsiteY51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25831 w 4126587"/>
              <a:gd name="connsiteY40" fmla="*/ 1939300 h 2676255"/>
              <a:gd name="connsiteX41" fmla="*/ 255003 w 4126587"/>
              <a:gd name="connsiteY41" fmla="*/ 1906874 h 2676255"/>
              <a:gd name="connsiteX42" fmla="*/ 221768 w 4126587"/>
              <a:gd name="connsiteY42" fmla="*/ 1766027 h 2676255"/>
              <a:gd name="connsiteX43" fmla="*/ 83006 w 4126587"/>
              <a:gd name="connsiteY43" fmla="*/ 1593891 h 2676255"/>
              <a:gd name="connsiteX44" fmla="*/ 0 w 4126587"/>
              <a:gd name="connsiteY44" fmla="*/ 1487023 h 2676255"/>
              <a:gd name="connsiteX45" fmla="*/ 354213 w 4126587"/>
              <a:gd name="connsiteY45" fmla="*/ 1447382 h 2676255"/>
              <a:gd name="connsiteX46" fmla="*/ 858269 w 4126587"/>
              <a:gd name="connsiteY46" fmla="*/ 1303366 h 2676255"/>
              <a:gd name="connsiteX47" fmla="*/ 1002285 w 4126587"/>
              <a:gd name="connsiteY47" fmla="*/ 1015334 h 2676255"/>
              <a:gd name="connsiteX48" fmla="*/ 1285941 w 4126587"/>
              <a:gd name="connsiteY48" fmla="*/ 905774 h 2676255"/>
              <a:gd name="connsiteX49" fmla="*/ 1139292 w 4126587"/>
              <a:gd name="connsiteY49" fmla="*/ 293298 h 2676255"/>
              <a:gd name="connsiteX50" fmla="*/ 1182424 w 4126587"/>
              <a:gd name="connsiteY50" fmla="*/ 241540 h 2676255"/>
              <a:gd name="connsiteX51" fmla="*/ 1182424 w 4126587"/>
              <a:gd name="connsiteY51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25831 w 4126587"/>
              <a:gd name="connsiteY40" fmla="*/ 1939300 h 2676255"/>
              <a:gd name="connsiteX41" fmla="*/ 255003 w 4126587"/>
              <a:gd name="connsiteY41" fmla="*/ 1906874 h 2676255"/>
              <a:gd name="connsiteX42" fmla="*/ 221768 w 4126587"/>
              <a:gd name="connsiteY42" fmla="*/ 1766027 h 2676255"/>
              <a:gd name="connsiteX43" fmla="*/ 83006 w 4126587"/>
              <a:gd name="connsiteY43" fmla="*/ 1593891 h 2676255"/>
              <a:gd name="connsiteX44" fmla="*/ 0 w 4126587"/>
              <a:gd name="connsiteY44" fmla="*/ 1487023 h 2676255"/>
              <a:gd name="connsiteX45" fmla="*/ 354213 w 4126587"/>
              <a:gd name="connsiteY45" fmla="*/ 1447382 h 2676255"/>
              <a:gd name="connsiteX46" fmla="*/ 858269 w 4126587"/>
              <a:gd name="connsiteY46" fmla="*/ 1303366 h 2676255"/>
              <a:gd name="connsiteX47" fmla="*/ 1002285 w 4126587"/>
              <a:gd name="connsiteY47" fmla="*/ 1015334 h 2676255"/>
              <a:gd name="connsiteX48" fmla="*/ 1285941 w 4126587"/>
              <a:gd name="connsiteY48" fmla="*/ 905774 h 2676255"/>
              <a:gd name="connsiteX49" fmla="*/ 1139292 w 4126587"/>
              <a:gd name="connsiteY49" fmla="*/ 293298 h 2676255"/>
              <a:gd name="connsiteX50" fmla="*/ 1182424 w 4126587"/>
              <a:gd name="connsiteY50" fmla="*/ 241540 h 2676255"/>
              <a:gd name="connsiteX51" fmla="*/ 1182424 w 4126587"/>
              <a:gd name="connsiteY51" fmla="*/ 0 h 2676255"/>
              <a:gd name="connsiteX0" fmla="*/ 1182424 w 4126587"/>
              <a:gd name="connsiteY0" fmla="*/ 0 h 2676255"/>
              <a:gd name="connsiteX1" fmla="*/ 1449843 w 4126587"/>
              <a:gd name="connsiteY1" fmla="*/ 146649 h 2676255"/>
              <a:gd name="connsiteX2" fmla="*/ 1544734 w 4126587"/>
              <a:gd name="connsiteY2" fmla="*/ 250166 h 2676255"/>
              <a:gd name="connsiteX3" fmla="*/ 2752432 w 4126587"/>
              <a:gd name="connsiteY3" fmla="*/ 508958 h 2676255"/>
              <a:gd name="connsiteX4" fmla="*/ 2924960 w 4126587"/>
              <a:gd name="connsiteY4" fmla="*/ 491706 h 2676255"/>
              <a:gd name="connsiteX5" fmla="*/ 3045730 w 4126587"/>
              <a:gd name="connsiteY5" fmla="*/ 603849 h 2676255"/>
              <a:gd name="connsiteX6" fmla="*/ 3062983 w 4126587"/>
              <a:gd name="connsiteY6" fmla="*/ 767751 h 2676255"/>
              <a:gd name="connsiteX7" fmla="*/ 3123368 w 4126587"/>
              <a:gd name="connsiteY7" fmla="*/ 836762 h 2676255"/>
              <a:gd name="connsiteX8" fmla="*/ 3162524 w 4126587"/>
              <a:gd name="connsiteY8" fmla="*/ 943326 h 2676255"/>
              <a:gd name="connsiteX9" fmla="*/ 3378549 w 4126587"/>
              <a:gd name="connsiteY9" fmla="*/ 1087342 h 2676255"/>
              <a:gd name="connsiteX10" fmla="*/ 3692711 w 4126587"/>
              <a:gd name="connsiteY10" fmla="*/ 1224951 h 2676255"/>
              <a:gd name="connsiteX11" fmla="*/ 3658205 w 4126587"/>
              <a:gd name="connsiteY11" fmla="*/ 1250830 h 2676255"/>
              <a:gd name="connsiteX12" fmla="*/ 3718590 w 4126587"/>
              <a:gd name="connsiteY12" fmla="*/ 1345721 h 2676255"/>
              <a:gd name="connsiteX13" fmla="*/ 3666580 w 4126587"/>
              <a:gd name="connsiteY13" fmla="*/ 1447382 h 2676255"/>
              <a:gd name="connsiteX14" fmla="*/ 3822107 w 4126587"/>
              <a:gd name="connsiteY14" fmla="*/ 1552755 h 2676255"/>
              <a:gd name="connsiteX15" fmla="*/ 3882492 w 4126587"/>
              <a:gd name="connsiteY15" fmla="*/ 1544128 h 2676255"/>
              <a:gd name="connsiteX16" fmla="*/ 3954613 w 4126587"/>
              <a:gd name="connsiteY16" fmla="*/ 1663406 h 2676255"/>
              <a:gd name="connsiteX17" fmla="*/ 4098629 w 4126587"/>
              <a:gd name="connsiteY17" fmla="*/ 1807422 h 2676255"/>
              <a:gd name="connsiteX18" fmla="*/ 3994635 w 4126587"/>
              <a:gd name="connsiteY18" fmla="*/ 1915064 h 2676255"/>
              <a:gd name="connsiteX19" fmla="*/ 3891118 w 4126587"/>
              <a:gd name="connsiteY19" fmla="*/ 1871932 h 2676255"/>
              <a:gd name="connsiteX20" fmla="*/ 3718590 w 4126587"/>
              <a:gd name="connsiteY20" fmla="*/ 2001328 h 2676255"/>
              <a:gd name="connsiteX21" fmla="*/ 3701337 w 4126587"/>
              <a:gd name="connsiteY21" fmla="*/ 2035834 h 2676255"/>
              <a:gd name="connsiteX22" fmla="*/ 3623700 w 4126587"/>
              <a:gd name="connsiteY22" fmla="*/ 2035834 h 2676255"/>
              <a:gd name="connsiteX23" fmla="*/ 3615073 w 4126587"/>
              <a:gd name="connsiteY23" fmla="*/ 2087592 h 2676255"/>
              <a:gd name="connsiteX24" fmla="*/ 3261390 w 4126587"/>
              <a:gd name="connsiteY24" fmla="*/ 2268747 h 2676255"/>
              <a:gd name="connsiteX25" fmla="*/ 3157873 w 4126587"/>
              <a:gd name="connsiteY25" fmla="*/ 2216989 h 2676255"/>
              <a:gd name="connsiteX26" fmla="*/ 2874493 w 4126587"/>
              <a:gd name="connsiteY26" fmla="*/ 2167462 h 2676255"/>
              <a:gd name="connsiteX27" fmla="*/ 2874493 w 4126587"/>
              <a:gd name="connsiteY27" fmla="*/ 2383486 h 2676255"/>
              <a:gd name="connsiteX28" fmla="*/ 2752432 w 4126587"/>
              <a:gd name="connsiteY28" fmla="*/ 2458528 h 2676255"/>
              <a:gd name="connsiteX29" fmla="*/ 2571277 w 4126587"/>
              <a:gd name="connsiteY29" fmla="*/ 2337758 h 2676255"/>
              <a:gd name="connsiteX30" fmla="*/ 2562651 w 4126587"/>
              <a:gd name="connsiteY30" fmla="*/ 2242868 h 2676255"/>
              <a:gd name="connsiteX31" fmla="*/ 2450507 w 4126587"/>
              <a:gd name="connsiteY31" fmla="*/ 2234241 h 2676255"/>
              <a:gd name="connsiteX32" fmla="*/ 2442444 w 4126587"/>
              <a:gd name="connsiteY32" fmla="*/ 2383486 h 2676255"/>
              <a:gd name="connsiteX33" fmla="*/ 2321111 w 4126587"/>
              <a:gd name="connsiteY33" fmla="*/ 2510287 h 2676255"/>
              <a:gd name="connsiteX34" fmla="*/ 2283847 w 4126587"/>
              <a:gd name="connsiteY34" fmla="*/ 2613555 h 2676255"/>
              <a:gd name="connsiteX35" fmla="*/ 2162181 w 4126587"/>
              <a:gd name="connsiteY35" fmla="*/ 2676255 h 2676255"/>
              <a:gd name="connsiteX36" fmla="*/ 2154413 w 4126587"/>
              <a:gd name="connsiteY36" fmla="*/ 2599510 h 2676255"/>
              <a:gd name="connsiteX37" fmla="*/ 513398 w 4126587"/>
              <a:gd name="connsiteY37" fmla="*/ 2338204 h 2676255"/>
              <a:gd name="connsiteX38" fmla="*/ 354212 w 4126587"/>
              <a:gd name="connsiteY38" fmla="*/ 2311478 h 2676255"/>
              <a:gd name="connsiteX39" fmla="*/ 302530 w 4126587"/>
              <a:gd name="connsiteY39" fmla="*/ 2147977 h 2676255"/>
              <a:gd name="connsiteX40" fmla="*/ 255003 w 4126587"/>
              <a:gd name="connsiteY40" fmla="*/ 1906874 h 2676255"/>
              <a:gd name="connsiteX41" fmla="*/ 221768 w 4126587"/>
              <a:gd name="connsiteY41" fmla="*/ 1766027 h 2676255"/>
              <a:gd name="connsiteX42" fmla="*/ 83006 w 4126587"/>
              <a:gd name="connsiteY42" fmla="*/ 1593891 h 2676255"/>
              <a:gd name="connsiteX43" fmla="*/ 0 w 4126587"/>
              <a:gd name="connsiteY43" fmla="*/ 1487023 h 2676255"/>
              <a:gd name="connsiteX44" fmla="*/ 354213 w 4126587"/>
              <a:gd name="connsiteY44" fmla="*/ 1447382 h 2676255"/>
              <a:gd name="connsiteX45" fmla="*/ 858269 w 4126587"/>
              <a:gd name="connsiteY45" fmla="*/ 1303366 h 2676255"/>
              <a:gd name="connsiteX46" fmla="*/ 1002285 w 4126587"/>
              <a:gd name="connsiteY46" fmla="*/ 1015334 h 2676255"/>
              <a:gd name="connsiteX47" fmla="*/ 1285941 w 4126587"/>
              <a:gd name="connsiteY47" fmla="*/ 905774 h 2676255"/>
              <a:gd name="connsiteX48" fmla="*/ 1139292 w 4126587"/>
              <a:gd name="connsiteY48" fmla="*/ 293298 h 2676255"/>
              <a:gd name="connsiteX49" fmla="*/ 1182424 w 4126587"/>
              <a:gd name="connsiteY49" fmla="*/ 241540 h 2676255"/>
              <a:gd name="connsiteX50" fmla="*/ 1182424 w 4126587"/>
              <a:gd name="connsiteY50" fmla="*/ 0 h 2676255"/>
              <a:gd name="connsiteX0" fmla="*/ 1217582 w 4126587"/>
              <a:gd name="connsiteY0" fmla="*/ 0 h 2682852"/>
              <a:gd name="connsiteX1" fmla="*/ 1449843 w 4126587"/>
              <a:gd name="connsiteY1" fmla="*/ 153246 h 2682852"/>
              <a:gd name="connsiteX2" fmla="*/ 1544734 w 4126587"/>
              <a:gd name="connsiteY2" fmla="*/ 256763 h 2682852"/>
              <a:gd name="connsiteX3" fmla="*/ 2752432 w 4126587"/>
              <a:gd name="connsiteY3" fmla="*/ 515555 h 2682852"/>
              <a:gd name="connsiteX4" fmla="*/ 2924960 w 4126587"/>
              <a:gd name="connsiteY4" fmla="*/ 498303 h 2682852"/>
              <a:gd name="connsiteX5" fmla="*/ 3045730 w 4126587"/>
              <a:gd name="connsiteY5" fmla="*/ 610446 h 2682852"/>
              <a:gd name="connsiteX6" fmla="*/ 3062983 w 4126587"/>
              <a:gd name="connsiteY6" fmla="*/ 774348 h 2682852"/>
              <a:gd name="connsiteX7" fmla="*/ 3123368 w 4126587"/>
              <a:gd name="connsiteY7" fmla="*/ 843359 h 2682852"/>
              <a:gd name="connsiteX8" fmla="*/ 3162524 w 4126587"/>
              <a:gd name="connsiteY8" fmla="*/ 949923 h 2682852"/>
              <a:gd name="connsiteX9" fmla="*/ 3378549 w 4126587"/>
              <a:gd name="connsiteY9" fmla="*/ 1093939 h 2682852"/>
              <a:gd name="connsiteX10" fmla="*/ 3692711 w 4126587"/>
              <a:gd name="connsiteY10" fmla="*/ 1231548 h 2682852"/>
              <a:gd name="connsiteX11" fmla="*/ 3658205 w 4126587"/>
              <a:gd name="connsiteY11" fmla="*/ 1257427 h 2682852"/>
              <a:gd name="connsiteX12" fmla="*/ 3718590 w 4126587"/>
              <a:gd name="connsiteY12" fmla="*/ 1352318 h 2682852"/>
              <a:gd name="connsiteX13" fmla="*/ 3666580 w 4126587"/>
              <a:gd name="connsiteY13" fmla="*/ 1453979 h 2682852"/>
              <a:gd name="connsiteX14" fmla="*/ 3822107 w 4126587"/>
              <a:gd name="connsiteY14" fmla="*/ 1559352 h 2682852"/>
              <a:gd name="connsiteX15" fmla="*/ 3882492 w 4126587"/>
              <a:gd name="connsiteY15" fmla="*/ 1550725 h 2682852"/>
              <a:gd name="connsiteX16" fmla="*/ 3954613 w 4126587"/>
              <a:gd name="connsiteY16" fmla="*/ 1670003 h 2682852"/>
              <a:gd name="connsiteX17" fmla="*/ 4098629 w 4126587"/>
              <a:gd name="connsiteY17" fmla="*/ 1814019 h 2682852"/>
              <a:gd name="connsiteX18" fmla="*/ 3994635 w 4126587"/>
              <a:gd name="connsiteY18" fmla="*/ 1921661 h 2682852"/>
              <a:gd name="connsiteX19" fmla="*/ 3891118 w 4126587"/>
              <a:gd name="connsiteY19" fmla="*/ 1878529 h 2682852"/>
              <a:gd name="connsiteX20" fmla="*/ 3718590 w 4126587"/>
              <a:gd name="connsiteY20" fmla="*/ 2007925 h 2682852"/>
              <a:gd name="connsiteX21" fmla="*/ 3701337 w 4126587"/>
              <a:gd name="connsiteY21" fmla="*/ 2042431 h 2682852"/>
              <a:gd name="connsiteX22" fmla="*/ 3623700 w 4126587"/>
              <a:gd name="connsiteY22" fmla="*/ 2042431 h 2682852"/>
              <a:gd name="connsiteX23" fmla="*/ 3615073 w 4126587"/>
              <a:gd name="connsiteY23" fmla="*/ 2094189 h 2682852"/>
              <a:gd name="connsiteX24" fmla="*/ 3261390 w 4126587"/>
              <a:gd name="connsiteY24" fmla="*/ 2275344 h 2682852"/>
              <a:gd name="connsiteX25" fmla="*/ 3157873 w 4126587"/>
              <a:gd name="connsiteY25" fmla="*/ 2223586 h 2682852"/>
              <a:gd name="connsiteX26" fmla="*/ 2874493 w 4126587"/>
              <a:gd name="connsiteY26" fmla="*/ 2174059 h 2682852"/>
              <a:gd name="connsiteX27" fmla="*/ 2874493 w 4126587"/>
              <a:gd name="connsiteY27" fmla="*/ 2390083 h 2682852"/>
              <a:gd name="connsiteX28" fmla="*/ 2752432 w 4126587"/>
              <a:gd name="connsiteY28" fmla="*/ 2465125 h 2682852"/>
              <a:gd name="connsiteX29" fmla="*/ 2571277 w 4126587"/>
              <a:gd name="connsiteY29" fmla="*/ 2344355 h 2682852"/>
              <a:gd name="connsiteX30" fmla="*/ 2562651 w 4126587"/>
              <a:gd name="connsiteY30" fmla="*/ 2249465 h 2682852"/>
              <a:gd name="connsiteX31" fmla="*/ 2450507 w 4126587"/>
              <a:gd name="connsiteY31" fmla="*/ 2240838 h 2682852"/>
              <a:gd name="connsiteX32" fmla="*/ 2442444 w 4126587"/>
              <a:gd name="connsiteY32" fmla="*/ 2390083 h 2682852"/>
              <a:gd name="connsiteX33" fmla="*/ 2321111 w 4126587"/>
              <a:gd name="connsiteY33" fmla="*/ 2516884 h 2682852"/>
              <a:gd name="connsiteX34" fmla="*/ 2283847 w 4126587"/>
              <a:gd name="connsiteY34" fmla="*/ 2620152 h 2682852"/>
              <a:gd name="connsiteX35" fmla="*/ 2162181 w 4126587"/>
              <a:gd name="connsiteY35" fmla="*/ 2682852 h 2682852"/>
              <a:gd name="connsiteX36" fmla="*/ 2154413 w 4126587"/>
              <a:gd name="connsiteY36" fmla="*/ 2606107 h 2682852"/>
              <a:gd name="connsiteX37" fmla="*/ 513398 w 4126587"/>
              <a:gd name="connsiteY37" fmla="*/ 2344801 h 2682852"/>
              <a:gd name="connsiteX38" fmla="*/ 354212 w 4126587"/>
              <a:gd name="connsiteY38" fmla="*/ 2318075 h 2682852"/>
              <a:gd name="connsiteX39" fmla="*/ 302530 w 4126587"/>
              <a:gd name="connsiteY39" fmla="*/ 2154574 h 2682852"/>
              <a:gd name="connsiteX40" fmla="*/ 255003 w 4126587"/>
              <a:gd name="connsiteY40" fmla="*/ 1913471 h 2682852"/>
              <a:gd name="connsiteX41" fmla="*/ 221768 w 4126587"/>
              <a:gd name="connsiteY41" fmla="*/ 1772624 h 2682852"/>
              <a:gd name="connsiteX42" fmla="*/ 83006 w 4126587"/>
              <a:gd name="connsiteY42" fmla="*/ 1600488 h 2682852"/>
              <a:gd name="connsiteX43" fmla="*/ 0 w 4126587"/>
              <a:gd name="connsiteY43" fmla="*/ 1493620 h 2682852"/>
              <a:gd name="connsiteX44" fmla="*/ 354213 w 4126587"/>
              <a:gd name="connsiteY44" fmla="*/ 1453979 h 2682852"/>
              <a:gd name="connsiteX45" fmla="*/ 858269 w 4126587"/>
              <a:gd name="connsiteY45" fmla="*/ 1309963 h 2682852"/>
              <a:gd name="connsiteX46" fmla="*/ 1002285 w 4126587"/>
              <a:gd name="connsiteY46" fmla="*/ 1021931 h 2682852"/>
              <a:gd name="connsiteX47" fmla="*/ 1285941 w 4126587"/>
              <a:gd name="connsiteY47" fmla="*/ 912371 h 2682852"/>
              <a:gd name="connsiteX48" fmla="*/ 1139292 w 4126587"/>
              <a:gd name="connsiteY48" fmla="*/ 299895 h 2682852"/>
              <a:gd name="connsiteX49" fmla="*/ 1182424 w 4126587"/>
              <a:gd name="connsiteY49" fmla="*/ 248137 h 2682852"/>
              <a:gd name="connsiteX50" fmla="*/ 1217582 w 4126587"/>
              <a:gd name="connsiteY50" fmla="*/ 0 h 2682852"/>
              <a:gd name="connsiteX0" fmla="*/ 1217582 w 4126587"/>
              <a:gd name="connsiteY0" fmla="*/ 0 h 2682852"/>
              <a:gd name="connsiteX1" fmla="*/ 1449843 w 4126587"/>
              <a:gd name="connsiteY1" fmla="*/ 153246 h 2682852"/>
              <a:gd name="connsiteX2" fmla="*/ 1544734 w 4126587"/>
              <a:gd name="connsiteY2" fmla="*/ 256763 h 2682852"/>
              <a:gd name="connsiteX3" fmla="*/ 2752432 w 4126587"/>
              <a:gd name="connsiteY3" fmla="*/ 515555 h 2682852"/>
              <a:gd name="connsiteX4" fmla="*/ 2924960 w 4126587"/>
              <a:gd name="connsiteY4" fmla="*/ 498303 h 2682852"/>
              <a:gd name="connsiteX5" fmla="*/ 3045730 w 4126587"/>
              <a:gd name="connsiteY5" fmla="*/ 610446 h 2682852"/>
              <a:gd name="connsiteX6" fmla="*/ 3062983 w 4126587"/>
              <a:gd name="connsiteY6" fmla="*/ 774348 h 2682852"/>
              <a:gd name="connsiteX7" fmla="*/ 3123368 w 4126587"/>
              <a:gd name="connsiteY7" fmla="*/ 843359 h 2682852"/>
              <a:gd name="connsiteX8" fmla="*/ 3162524 w 4126587"/>
              <a:gd name="connsiteY8" fmla="*/ 949923 h 2682852"/>
              <a:gd name="connsiteX9" fmla="*/ 3378549 w 4126587"/>
              <a:gd name="connsiteY9" fmla="*/ 1093939 h 2682852"/>
              <a:gd name="connsiteX10" fmla="*/ 3692711 w 4126587"/>
              <a:gd name="connsiteY10" fmla="*/ 1231548 h 2682852"/>
              <a:gd name="connsiteX11" fmla="*/ 3658205 w 4126587"/>
              <a:gd name="connsiteY11" fmla="*/ 1257427 h 2682852"/>
              <a:gd name="connsiteX12" fmla="*/ 3718590 w 4126587"/>
              <a:gd name="connsiteY12" fmla="*/ 1352318 h 2682852"/>
              <a:gd name="connsiteX13" fmla="*/ 3666580 w 4126587"/>
              <a:gd name="connsiteY13" fmla="*/ 1453979 h 2682852"/>
              <a:gd name="connsiteX14" fmla="*/ 3822107 w 4126587"/>
              <a:gd name="connsiteY14" fmla="*/ 1559352 h 2682852"/>
              <a:gd name="connsiteX15" fmla="*/ 3882492 w 4126587"/>
              <a:gd name="connsiteY15" fmla="*/ 1550725 h 2682852"/>
              <a:gd name="connsiteX16" fmla="*/ 3954613 w 4126587"/>
              <a:gd name="connsiteY16" fmla="*/ 1670003 h 2682852"/>
              <a:gd name="connsiteX17" fmla="*/ 4098629 w 4126587"/>
              <a:gd name="connsiteY17" fmla="*/ 1814019 h 2682852"/>
              <a:gd name="connsiteX18" fmla="*/ 3994635 w 4126587"/>
              <a:gd name="connsiteY18" fmla="*/ 1921661 h 2682852"/>
              <a:gd name="connsiteX19" fmla="*/ 3891118 w 4126587"/>
              <a:gd name="connsiteY19" fmla="*/ 1878529 h 2682852"/>
              <a:gd name="connsiteX20" fmla="*/ 3718590 w 4126587"/>
              <a:gd name="connsiteY20" fmla="*/ 2007925 h 2682852"/>
              <a:gd name="connsiteX21" fmla="*/ 3701337 w 4126587"/>
              <a:gd name="connsiteY21" fmla="*/ 2042431 h 2682852"/>
              <a:gd name="connsiteX22" fmla="*/ 3623700 w 4126587"/>
              <a:gd name="connsiteY22" fmla="*/ 2042431 h 2682852"/>
              <a:gd name="connsiteX23" fmla="*/ 3615073 w 4126587"/>
              <a:gd name="connsiteY23" fmla="*/ 2094189 h 2682852"/>
              <a:gd name="connsiteX24" fmla="*/ 3261390 w 4126587"/>
              <a:gd name="connsiteY24" fmla="*/ 2275344 h 2682852"/>
              <a:gd name="connsiteX25" fmla="*/ 3157873 w 4126587"/>
              <a:gd name="connsiteY25" fmla="*/ 2223586 h 2682852"/>
              <a:gd name="connsiteX26" fmla="*/ 2874493 w 4126587"/>
              <a:gd name="connsiteY26" fmla="*/ 2174059 h 2682852"/>
              <a:gd name="connsiteX27" fmla="*/ 2874493 w 4126587"/>
              <a:gd name="connsiteY27" fmla="*/ 2390083 h 2682852"/>
              <a:gd name="connsiteX28" fmla="*/ 2752432 w 4126587"/>
              <a:gd name="connsiteY28" fmla="*/ 2465125 h 2682852"/>
              <a:gd name="connsiteX29" fmla="*/ 2571277 w 4126587"/>
              <a:gd name="connsiteY29" fmla="*/ 2344355 h 2682852"/>
              <a:gd name="connsiteX30" fmla="*/ 2562651 w 4126587"/>
              <a:gd name="connsiteY30" fmla="*/ 2249465 h 2682852"/>
              <a:gd name="connsiteX31" fmla="*/ 2450507 w 4126587"/>
              <a:gd name="connsiteY31" fmla="*/ 2240838 h 2682852"/>
              <a:gd name="connsiteX32" fmla="*/ 2442444 w 4126587"/>
              <a:gd name="connsiteY32" fmla="*/ 2390083 h 2682852"/>
              <a:gd name="connsiteX33" fmla="*/ 2321111 w 4126587"/>
              <a:gd name="connsiteY33" fmla="*/ 2516884 h 2682852"/>
              <a:gd name="connsiteX34" fmla="*/ 2283847 w 4126587"/>
              <a:gd name="connsiteY34" fmla="*/ 2620152 h 2682852"/>
              <a:gd name="connsiteX35" fmla="*/ 2162181 w 4126587"/>
              <a:gd name="connsiteY35" fmla="*/ 2682852 h 2682852"/>
              <a:gd name="connsiteX36" fmla="*/ 2154413 w 4126587"/>
              <a:gd name="connsiteY36" fmla="*/ 2606107 h 2682852"/>
              <a:gd name="connsiteX37" fmla="*/ 513398 w 4126587"/>
              <a:gd name="connsiteY37" fmla="*/ 2344801 h 2682852"/>
              <a:gd name="connsiteX38" fmla="*/ 354212 w 4126587"/>
              <a:gd name="connsiteY38" fmla="*/ 2318075 h 2682852"/>
              <a:gd name="connsiteX39" fmla="*/ 302530 w 4126587"/>
              <a:gd name="connsiteY39" fmla="*/ 2154574 h 2682852"/>
              <a:gd name="connsiteX40" fmla="*/ 255003 w 4126587"/>
              <a:gd name="connsiteY40" fmla="*/ 1913471 h 2682852"/>
              <a:gd name="connsiteX41" fmla="*/ 221768 w 4126587"/>
              <a:gd name="connsiteY41" fmla="*/ 1772624 h 2682852"/>
              <a:gd name="connsiteX42" fmla="*/ 83006 w 4126587"/>
              <a:gd name="connsiteY42" fmla="*/ 1600488 h 2682852"/>
              <a:gd name="connsiteX43" fmla="*/ 0 w 4126587"/>
              <a:gd name="connsiteY43" fmla="*/ 1493620 h 2682852"/>
              <a:gd name="connsiteX44" fmla="*/ 354213 w 4126587"/>
              <a:gd name="connsiteY44" fmla="*/ 1453979 h 2682852"/>
              <a:gd name="connsiteX45" fmla="*/ 858269 w 4126587"/>
              <a:gd name="connsiteY45" fmla="*/ 1309963 h 2682852"/>
              <a:gd name="connsiteX46" fmla="*/ 971427 w 4126587"/>
              <a:gd name="connsiteY46" fmla="*/ 1037237 h 2682852"/>
              <a:gd name="connsiteX47" fmla="*/ 1285941 w 4126587"/>
              <a:gd name="connsiteY47" fmla="*/ 912371 h 2682852"/>
              <a:gd name="connsiteX48" fmla="*/ 1139292 w 4126587"/>
              <a:gd name="connsiteY48" fmla="*/ 299895 h 2682852"/>
              <a:gd name="connsiteX49" fmla="*/ 1182424 w 4126587"/>
              <a:gd name="connsiteY49" fmla="*/ 248137 h 2682852"/>
              <a:gd name="connsiteX50" fmla="*/ 1217582 w 4126587"/>
              <a:gd name="connsiteY50" fmla="*/ 0 h 2682852"/>
              <a:gd name="connsiteX0" fmla="*/ 1217582 w 4126587"/>
              <a:gd name="connsiteY0" fmla="*/ 0 h 2682852"/>
              <a:gd name="connsiteX1" fmla="*/ 1449843 w 4126587"/>
              <a:gd name="connsiteY1" fmla="*/ 153246 h 2682852"/>
              <a:gd name="connsiteX2" fmla="*/ 1544734 w 4126587"/>
              <a:gd name="connsiteY2" fmla="*/ 256763 h 2682852"/>
              <a:gd name="connsiteX3" fmla="*/ 2752432 w 4126587"/>
              <a:gd name="connsiteY3" fmla="*/ 515555 h 2682852"/>
              <a:gd name="connsiteX4" fmla="*/ 2924960 w 4126587"/>
              <a:gd name="connsiteY4" fmla="*/ 498303 h 2682852"/>
              <a:gd name="connsiteX5" fmla="*/ 3045730 w 4126587"/>
              <a:gd name="connsiteY5" fmla="*/ 610446 h 2682852"/>
              <a:gd name="connsiteX6" fmla="*/ 3062983 w 4126587"/>
              <a:gd name="connsiteY6" fmla="*/ 774348 h 2682852"/>
              <a:gd name="connsiteX7" fmla="*/ 3123368 w 4126587"/>
              <a:gd name="connsiteY7" fmla="*/ 843359 h 2682852"/>
              <a:gd name="connsiteX8" fmla="*/ 3162524 w 4126587"/>
              <a:gd name="connsiteY8" fmla="*/ 949923 h 2682852"/>
              <a:gd name="connsiteX9" fmla="*/ 3378549 w 4126587"/>
              <a:gd name="connsiteY9" fmla="*/ 1093939 h 2682852"/>
              <a:gd name="connsiteX10" fmla="*/ 3692711 w 4126587"/>
              <a:gd name="connsiteY10" fmla="*/ 1231548 h 2682852"/>
              <a:gd name="connsiteX11" fmla="*/ 3658205 w 4126587"/>
              <a:gd name="connsiteY11" fmla="*/ 1257427 h 2682852"/>
              <a:gd name="connsiteX12" fmla="*/ 3718590 w 4126587"/>
              <a:gd name="connsiteY12" fmla="*/ 1352318 h 2682852"/>
              <a:gd name="connsiteX13" fmla="*/ 3666580 w 4126587"/>
              <a:gd name="connsiteY13" fmla="*/ 1453979 h 2682852"/>
              <a:gd name="connsiteX14" fmla="*/ 3822107 w 4126587"/>
              <a:gd name="connsiteY14" fmla="*/ 1559352 h 2682852"/>
              <a:gd name="connsiteX15" fmla="*/ 3882492 w 4126587"/>
              <a:gd name="connsiteY15" fmla="*/ 1550725 h 2682852"/>
              <a:gd name="connsiteX16" fmla="*/ 3954613 w 4126587"/>
              <a:gd name="connsiteY16" fmla="*/ 1670003 h 2682852"/>
              <a:gd name="connsiteX17" fmla="*/ 4098629 w 4126587"/>
              <a:gd name="connsiteY17" fmla="*/ 1814019 h 2682852"/>
              <a:gd name="connsiteX18" fmla="*/ 3994635 w 4126587"/>
              <a:gd name="connsiteY18" fmla="*/ 1921661 h 2682852"/>
              <a:gd name="connsiteX19" fmla="*/ 3891118 w 4126587"/>
              <a:gd name="connsiteY19" fmla="*/ 1878529 h 2682852"/>
              <a:gd name="connsiteX20" fmla="*/ 3718590 w 4126587"/>
              <a:gd name="connsiteY20" fmla="*/ 2007925 h 2682852"/>
              <a:gd name="connsiteX21" fmla="*/ 3701337 w 4126587"/>
              <a:gd name="connsiteY21" fmla="*/ 2042431 h 2682852"/>
              <a:gd name="connsiteX22" fmla="*/ 3623700 w 4126587"/>
              <a:gd name="connsiteY22" fmla="*/ 2042431 h 2682852"/>
              <a:gd name="connsiteX23" fmla="*/ 3615073 w 4126587"/>
              <a:gd name="connsiteY23" fmla="*/ 2094189 h 2682852"/>
              <a:gd name="connsiteX24" fmla="*/ 3261390 w 4126587"/>
              <a:gd name="connsiteY24" fmla="*/ 2275344 h 2682852"/>
              <a:gd name="connsiteX25" fmla="*/ 3157873 w 4126587"/>
              <a:gd name="connsiteY25" fmla="*/ 2223586 h 2682852"/>
              <a:gd name="connsiteX26" fmla="*/ 2874493 w 4126587"/>
              <a:gd name="connsiteY26" fmla="*/ 2174059 h 2682852"/>
              <a:gd name="connsiteX27" fmla="*/ 2874493 w 4126587"/>
              <a:gd name="connsiteY27" fmla="*/ 2390083 h 2682852"/>
              <a:gd name="connsiteX28" fmla="*/ 2752432 w 4126587"/>
              <a:gd name="connsiteY28" fmla="*/ 2465125 h 2682852"/>
              <a:gd name="connsiteX29" fmla="*/ 2571277 w 4126587"/>
              <a:gd name="connsiteY29" fmla="*/ 2344355 h 2682852"/>
              <a:gd name="connsiteX30" fmla="*/ 2562651 w 4126587"/>
              <a:gd name="connsiteY30" fmla="*/ 2249465 h 2682852"/>
              <a:gd name="connsiteX31" fmla="*/ 2450507 w 4126587"/>
              <a:gd name="connsiteY31" fmla="*/ 2240838 h 2682852"/>
              <a:gd name="connsiteX32" fmla="*/ 2442444 w 4126587"/>
              <a:gd name="connsiteY32" fmla="*/ 2390083 h 2682852"/>
              <a:gd name="connsiteX33" fmla="*/ 2321111 w 4126587"/>
              <a:gd name="connsiteY33" fmla="*/ 2516884 h 2682852"/>
              <a:gd name="connsiteX34" fmla="*/ 2283847 w 4126587"/>
              <a:gd name="connsiteY34" fmla="*/ 2620152 h 2682852"/>
              <a:gd name="connsiteX35" fmla="*/ 2162181 w 4126587"/>
              <a:gd name="connsiteY35" fmla="*/ 2682852 h 2682852"/>
              <a:gd name="connsiteX36" fmla="*/ 2154413 w 4126587"/>
              <a:gd name="connsiteY36" fmla="*/ 2606107 h 2682852"/>
              <a:gd name="connsiteX37" fmla="*/ 513398 w 4126587"/>
              <a:gd name="connsiteY37" fmla="*/ 2344801 h 2682852"/>
              <a:gd name="connsiteX38" fmla="*/ 354212 w 4126587"/>
              <a:gd name="connsiteY38" fmla="*/ 2318075 h 2682852"/>
              <a:gd name="connsiteX39" fmla="*/ 302530 w 4126587"/>
              <a:gd name="connsiteY39" fmla="*/ 2154574 h 2682852"/>
              <a:gd name="connsiteX40" fmla="*/ 255003 w 4126587"/>
              <a:gd name="connsiteY40" fmla="*/ 1913471 h 2682852"/>
              <a:gd name="connsiteX41" fmla="*/ 221768 w 4126587"/>
              <a:gd name="connsiteY41" fmla="*/ 1772624 h 2682852"/>
              <a:gd name="connsiteX42" fmla="*/ 83006 w 4126587"/>
              <a:gd name="connsiteY42" fmla="*/ 1600488 h 2682852"/>
              <a:gd name="connsiteX43" fmla="*/ 0 w 4126587"/>
              <a:gd name="connsiteY43" fmla="*/ 1493620 h 2682852"/>
              <a:gd name="connsiteX44" fmla="*/ 354213 w 4126587"/>
              <a:gd name="connsiteY44" fmla="*/ 1453979 h 2682852"/>
              <a:gd name="connsiteX45" fmla="*/ 858269 w 4126587"/>
              <a:gd name="connsiteY45" fmla="*/ 1309963 h 2682852"/>
              <a:gd name="connsiteX46" fmla="*/ 971427 w 4126587"/>
              <a:gd name="connsiteY46" fmla="*/ 1037237 h 2682852"/>
              <a:gd name="connsiteX47" fmla="*/ 1273887 w 4126587"/>
              <a:gd name="connsiteY47" fmla="*/ 902266 h 2682852"/>
              <a:gd name="connsiteX48" fmla="*/ 1139292 w 4126587"/>
              <a:gd name="connsiteY48" fmla="*/ 299895 h 2682852"/>
              <a:gd name="connsiteX49" fmla="*/ 1182424 w 4126587"/>
              <a:gd name="connsiteY49" fmla="*/ 248137 h 2682852"/>
              <a:gd name="connsiteX50" fmla="*/ 1217582 w 4126587"/>
              <a:gd name="connsiteY50" fmla="*/ 0 h 2682852"/>
              <a:gd name="connsiteX0" fmla="*/ 1217582 w 4126587"/>
              <a:gd name="connsiteY0" fmla="*/ 0 h 2682852"/>
              <a:gd name="connsiteX1" fmla="*/ 1449843 w 4126587"/>
              <a:gd name="connsiteY1" fmla="*/ 153246 h 2682852"/>
              <a:gd name="connsiteX2" fmla="*/ 1544734 w 4126587"/>
              <a:gd name="connsiteY2" fmla="*/ 256763 h 2682852"/>
              <a:gd name="connsiteX3" fmla="*/ 2752432 w 4126587"/>
              <a:gd name="connsiteY3" fmla="*/ 515555 h 2682852"/>
              <a:gd name="connsiteX4" fmla="*/ 2924960 w 4126587"/>
              <a:gd name="connsiteY4" fmla="*/ 498303 h 2682852"/>
              <a:gd name="connsiteX5" fmla="*/ 3045730 w 4126587"/>
              <a:gd name="connsiteY5" fmla="*/ 610446 h 2682852"/>
              <a:gd name="connsiteX6" fmla="*/ 3062983 w 4126587"/>
              <a:gd name="connsiteY6" fmla="*/ 774348 h 2682852"/>
              <a:gd name="connsiteX7" fmla="*/ 3123368 w 4126587"/>
              <a:gd name="connsiteY7" fmla="*/ 843359 h 2682852"/>
              <a:gd name="connsiteX8" fmla="*/ 3162524 w 4126587"/>
              <a:gd name="connsiteY8" fmla="*/ 949923 h 2682852"/>
              <a:gd name="connsiteX9" fmla="*/ 3378549 w 4126587"/>
              <a:gd name="connsiteY9" fmla="*/ 1093939 h 2682852"/>
              <a:gd name="connsiteX10" fmla="*/ 3692711 w 4126587"/>
              <a:gd name="connsiteY10" fmla="*/ 1231548 h 2682852"/>
              <a:gd name="connsiteX11" fmla="*/ 3658205 w 4126587"/>
              <a:gd name="connsiteY11" fmla="*/ 1257427 h 2682852"/>
              <a:gd name="connsiteX12" fmla="*/ 3718590 w 4126587"/>
              <a:gd name="connsiteY12" fmla="*/ 1352318 h 2682852"/>
              <a:gd name="connsiteX13" fmla="*/ 3666580 w 4126587"/>
              <a:gd name="connsiteY13" fmla="*/ 1453979 h 2682852"/>
              <a:gd name="connsiteX14" fmla="*/ 3822107 w 4126587"/>
              <a:gd name="connsiteY14" fmla="*/ 1559352 h 2682852"/>
              <a:gd name="connsiteX15" fmla="*/ 3882492 w 4126587"/>
              <a:gd name="connsiteY15" fmla="*/ 1550725 h 2682852"/>
              <a:gd name="connsiteX16" fmla="*/ 3954613 w 4126587"/>
              <a:gd name="connsiteY16" fmla="*/ 1670003 h 2682852"/>
              <a:gd name="connsiteX17" fmla="*/ 4098629 w 4126587"/>
              <a:gd name="connsiteY17" fmla="*/ 1814019 h 2682852"/>
              <a:gd name="connsiteX18" fmla="*/ 3994635 w 4126587"/>
              <a:gd name="connsiteY18" fmla="*/ 1921661 h 2682852"/>
              <a:gd name="connsiteX19" fmla="*/ 3891118 w 4126587"/>
              <a:gd name="connsiteY19" fmla="*/ 1878529 h 2682852"/>
              <a:gd name="connsiteX20" fmla="*/ 3718590 w 4126587"/>
              <a:gd name="connsiteY20" fmla="*/ 2007925 h 2682852"/>
              <a:gd name="connsiteX21" fmla="*/ 3701337 w 4126587"/>
              <a:gd name="connsiteY21" fmla="*/ 2042431 h 2682852"/>
              <a:gd name="connsiteX22" fmla="*/ 3623700 w 4126587"/>
              <a:gd name="connsiteY22" fmla="*/ 2042431 h 2682852"/>
              <a:gd name="connsiteX23" fmla="*/ 3615073 w 4126587"/>
              <a:gd name="connsiteY23" fmla="*/ 2094189 h 2682852"/>
              <a:gd name="connsiteX24" fmla="*/ 3261390 w 4126587"/>
              <a:gd name="connsiteY24" fmla="*/ 2275344 h 2682852"/>
              <a:gd name="connsiteX25" fmla="*/ 3157873 w 4126587"/>
              <a:gd name="connsiteY25" fmla="*/ 2223586 h 2682852"/>
              <a:gd name="connsiteX26" fmla="*/ 2874493 w 4126587"/>
              <a:gd name="connsiteY26" fmla="*/ 2174059 h 2682852"/>
              <a:gd name="connsiteX27" fmla="*/ 2874493 w 4126587"/>
              <a:gd name="connsiteY27" fmla="*/ 2390083 h 2682852"/>
              <a:gd name="connsiteX28" fmla="*/ 2752432 w 4126587"/>
              <a:gd name="connsiteY28" fmla="*/ 2465125 h 2682852"/>
              <a:gd name="connsiteX29" fmla="*/ 2571277 w 4126587"/>
              <a:gd name="connsiteY29" fmla="*/ 2344355 h 2682852"/>
              <a:gd name="connsiteX30" fmla="*/ 2562651 w 4126587"/>
              <a:gd name="connsiteY30" fmla="*/ 2249465 h 2682852"/>
              <a:gd name="connsiteX31" fmla="*/ 2450507 w 4126587"/>
              <a:gd name="connsiteY31" fmla="*/ 2240838 h 2682852"/>
              <a:gd name="connsiteX32" fmla="*/ 2442444 w 4126587"/>
              <a:gd name="connsiteY32" fmla="*/ 2390083 h 2682852"/>
              <a:gd name="connsiteX33" fmla="*/ 2321111 w 4126587"/>
              <a:gd name="connsiteY33" fmla="*/ 2516884 h 2682852"/>
              <a:gd name="connsiteX34" fmla="*/ 2283847 w 4126587"/>
              <a:gd name="connsiteY34" fmla="*/ 2620152 h 2682852"/>
              <a:gd name="connsiteX35" fmla="*/ 2162181 w 4126587"/>
              <a:gd name="connsiteY35" fmla="*/ 2682852 h 2682852"/>
              <a:gd name="connsiteX36" fmla="*/ 513398 w 4126587"/>
              <a:gd name="connsiteY36" fmla="*/ 2344801 h 2682852"/>
              <a:gd name="connsiteX37" fmla="*/ 354212 w 4126587"/>
              <a:gd name="connsiteY37" fmla="*/ 2318075 h 2682852"/>
              <a:gd name="connsiteX38" fmla="*/ 302530 w 4126587"/>
              <a:gd name="connsiteY38" fmla="*/ 2154574 h 2682852"/>
              <a:gd name="connsiteX39" fmla="*/ 255003 w 4126587"/>
              <a:gd name="connsiteY39" fmla="*/ 1913471 h 2682852"/>
              <a:gd name="connsiteX40" fmla="*/ 221768 w 4126587"/>
              <a:gd name="connsiteY40" fmla="*/ 1772624 h 2682852"/>
              <a:gd name="connsiteX41" fmla="*/ 83006 w 4126587"/>
              <a:gd name="connsiteY41" fmla="*/ 1600488 h 2682852"/>
              <a:gd name="connsiteX42" fmla="*/ 0 w 4126587"/>
              <a:gd name="connsiteY42" fmla="*/ 1493620 h 2682852"/>
              <a:gd name="connsiteX43" fmla="*/ 354213 w 4126587"/>
              <a:gd name="connsiteY43" fmla="*/ 1453979 h 2682852"/>
              <a:gd name="connsiteX44" fmla="*/ 858269 w 4126587"/>
              <a:gd name="connsiteY44" fmla="*/ 1309963 h 2682852"/>
              <a:gd name="connsiteX45" fmla="*/ 971427 w 4126587"/>
              <a:gd name="connsiteY45" fmla="*/ 1037237 h 2682852"/>
              <a:gd name="connsiteX46" fmla="*/ 1273887 w 4126587"/>
              <a:gd name="connsiteY46" fmla="*/ 902266 h 2682852"/>
              <a:gd name="connsiteX47" fmla="*/ 1139292 w 4126587"/>
              <a:gd name="connsiteY47" fmla="*/ 299895 h 2682852"/>
              <a:gd name="connsiteX48" fmla="*/ 1182424 w 4126587"/>
              <a:gd name="connsiteY48" fmla="*/ 248137 h 2682852"/>
              <a:gd name="connsiteX49" fmla="*/ 1217582 w 4126587"/>
              <a:gd name="connsiteY49" fmla="*/ 0 h 2682852"/>
              <a:gd name="connsiteX0" fmla="*/ 1217582 w 4126587"/>
              <a:gd name="connsiteY0" fmla="*/ 0 h 2682852"/>
              <a:gd name="connsiteX1" fmla="*/ 1449843 w 4126587"/>
              <a:gd name="connsiteY1" fmla="*/ 153246 h 2682852"/>
              <a:gd name="connsiteX2" fmla="*/ 1544734 w 4126587"/>
              <a:gd name="connsiteY2" fmla="*/ 256763 h 2682852"/>
              <a:gd name="connsiteX3" fmla="*/ 2752432 w 4126587"/>
              <a:gd name="connsiteY3" fmla="*/ 515555 h 2682852"/>
              <a:gd name="connsiteX4" fmla="*/ 2924960 w 4126587"/>
              <a:gd name="connsiteY4" fmla="*/ 498303 h 2682852"/>
              <a:gd name="connsiteX5" fmla="*/ 3045730 w 4126587"/>
              <a:gd name="connsiteY5" fmla="*/ 610446 h 2682852"/>
              <a:gd name="connsiteX6" fmla="*/ 3062983 w 4126587"/>
              <a:gd name="connsiteY6" fmla="*/ 774348 h 2682852"/>
              <a:gd name="connsiteX7" fmla="*/ 3123368 w 4126587"/>
              <a:gd name="connsiteY7" fmla="*/ 843359 h 2682852"/>
              <a:gd name="connsiteX8" fmla="*/ 3162524 w 4126587"/>
              <a:gd name="connsiteY8" fmla="*/ 949923 h 2682852"/>
              <a:gd name="connsiteX9" fmla="*/ 3378549 w 4126587"/>
              <a:gd name="connsiteY9" fmla="*/ 1093939 h 2682852"/>
              <a:gd name="connsiteX10" fmla="*/ 3692711 w 4126587"/>
              <a:gd name="connsiteY10" fmla="*/ 1231548 h 2682852"/>
              <a:gd name="connsiteX11" fmla="*/ 3658205 w 4126587"/>
              <a:gd name="connsiteY11" fmla="*/ 1257427 h 2682852"/>
              <a:gd name="connsiteX12" fmla="*/ 3718590 w 4126587"/>
              <a:gd name="connsiteY12" fmla="*/ 1352318 h 2682852"/>
              <a:gd name="connsiteX13" fmla="*/ 3666580 w 4126587"/>
              <a:gd name="connsiteY13" fmla="*/ 1453979 h 2682852"/>
              <a:gd name="connsiteX14" fmla="*/ 3822107 w 4126587"/>
              <a:gd name="connsiteY14" fmla="*/ 1559352 h 2682852"/>
              <a:gd name="connsiteX15" fmla="*/ 3882492 w 4126587"/>
              <a:gd name="connsiteY15" fmla="*/ 1550725 h 2682852"/>
              <a:gd name="connsiteX16" fmla="*/ 3954613 w 4126587"/>
              <a:gd name="connsiteY16" fmla="*/ 1670003 h 2682852"/>
              <a:gd name="connsiteX17" fmla="*/ 4098629 w 4126587"/>
              <a:gd name="connsiteY17" fmla="*/ 1814019 h 2682852"/>
              <a:gd name="connsiteX18" fmla="*/ 3994635 w 4126587"/>
              <a:gd name="connsiteY18" fmla="*/ 1921661 h 2682852"/>
              <a:gd name="connsiteX19" fmla="*/ 3891118 w 4126587"/>
              <a:gd name="connsiteY19" fmla="*/ 1878529 h 2682852"/>
              <a:gd name="connsiteX20" fmla="*/ 3718590 w 4126587"/>
              <a:gd name="connsiteY20" fmla="*/ 2007925 h 2682852"/>
              <a:gd name="connsiteX21" fmla="*/ 3701337 w 4126587"/>
              <a:gd name="connsiteY21" fmla="*/ 2042431 h 2682852"/>
              <a:gd name="connsiteX22" fmla="*/ 3623700 w 4126587"/>
              <a:gd name="connsiteY22" fmla="*/ 2042431 h 2682852"/>
              <a:gd name="connsiteX23" fmla="*/ 3615073 w 4126587"/>
              <a:gd name="connsiteY23" fmla="*/ 2094189 h 2682852"/>
              <a:gd name="connsiteX24" fmla="*/ 3261390 w 4126587"/>
              <a:gd name="connsiteY24" fmla="*/ 2275344 h 2682852"/>
              <a:gd name="connsiteX25" fmla="*/ 3157873 w 4126587"/>
              <a:gd name="connsiteY25" fmla="*/ 2223586 h 2682852"/>
              <a:gd name="connsiteX26" fmla="*/ 2874493 w 4126587"/>
              <a:gd name="connsiteY26" fmla="*/ 2174059 h 2682852"/>
              <a:gd name="connsiteX27" fmla="*/ 2874493 w 4126587"/>
              <a:gd name="connsiteY27" fmla="*/ 2390083 h 2682852"/>
              <a:gd name="connsiteX28" fmla="*/ 2752432 w 4126587"/>
              <a:gd name="connsiteY28" fmla="*/ 2465125 h 2682852"/>
              <a:gd name="connsiteX29" fmla="*/ 2571277 w 4126587"/>
              <a:gd name="connsiteY29" fmla="*/ 2344355 h 2682852"/>
              <a:gd name="connsiteX30" fmla="*/ 2562651 w 4126587"/>
              <a:gd name="connsiteY30" fmla="*/ 2249465 h 2682852"/>
              <a:gd name="connsiteX31" fmla="*/ 2450507 w 4126587"/>
              <a:gd name="connsiteY31" fmla="*/ 2240838 h 2682852"/>
              <a:gd name="connsiteX32" fmla="*/ 2442444 w 4126587"/>
              <a:gd name="connsiteY32" fmla="*/ 2390083 h 2682852"/>
              <a:gd name="connsiteX33" fmla="*/ 2321111 w 4126587"/>
              <a:gd name="connsiteY33" fmla="*/ 2516884 h 2682852"/>
              <a:gd name="connsiteX34" fmla="*/ 2283847 w 4126587"/>
              <a:gd name="connsiteY34" fmla="*/ 2620152 h 2682852"/>
              <a:gd name="connsiteX35" fmla="*/ 2162181 w 4126587"/>
              <a:gd name="connsiteY35" fmla="*/ 2682852 h 2682852"/>
              <a:gd name="connsiteX36" fmla="*/ 513398 w 4126587"/>
              <a:gd name="connsiteY36" fmla="*/ 2344801 h 2682852"/>
              <a:gd name="connsiteX37" fmla="*/ 408256 w 4126587"/>
              <a:gd name="connsiteY37" fmla="*/ 2350897 h 2682852"/>
              <a:gd name="connsiteX38" fmla="*/ 302530 w 4126587"/>
              <a:gd name="connsiteY38" fmla="*/ 2154574 h 2682852"/>
              <a:gd name="connsiteX39" fmla="*/ 255003 w 4126587"/>
              <a:gd name="connsiteY39" fmla="*/ 1913471 h 2682852"/>
              <a:gd name="connsiteX40" fmla="*/ 221768 w 4126587"/>
              <a:gd name="connsiteY40" fmla="*/ 1772624 h 2682852"/>
              <a:gd name="connsiteX41" fmla="*/ 83006 w 4126587"/>
              <a:gd name="connsiteY41" fmla="*/ 1600488 h 2682852"/>
              <a:gd name="connsiteX42" fmla="*/ 0 w 4126587"/>
              <a:gd name="connsiteY42" fmla="*/ 1493620 h 2682852"/>
              <a:gd name="connsiteX43" fmla="*/ 354213 w 4126587"/>
              <a:gd name="connsiteY43" fmla="*/ 1453979 h 2682852"/>
              <a:gd name="connsiteX44" fmla="*/ 858269 w 4126587"/>
              <a:gd name="connsiteY44" fmla="*/ 1309963 h 2682852"/>
              <a:gd name="connsiteX45" fmla="*/ 971427 w 4126587"/>
              <a:gd name="connsiteY45" fmla="*/ 1037237 h 2682852"/>
              <a:gd name="connsiteX46" fmla="*/ 1273887 w 4126587"/>
              <a:gd name="connsiteY46" fmla="*/ 902266 h 2682852"/>
              <a:gd name="connsiteX47" fmla="*/ 1139292 w 4126587"/>
              <a:gd name="connsiteY47" fmla="*/ 299895 h 2682852"/>
              <a:gd name="connsiteX48" fmla="*/ 1182424 w 4126587"/>
              <a:gd name="connsiteY48" fmla="*/ 248137 h 2682852"/>
              <a:gd name="connsiteX49" fmla="*/ 1217582 w 4126587"/>
              <a:gd name="connsiteY49" fmla="*/ 0 h 2682852"/>
              <a:gd name="connsiteX0" fmla="*/ 1217582 w 4126587"/>
              <a:gd name="connsiteY0" fmla="*/ 0 h 2682852"/>
              <a:gd name="connsiteX1" fmla="*/ 1449843 w 4126587"/>
              <a:gd name="connsiteY1" fmla="*/ 153246 h 2682852"/>
              <a:gd name="connsiteX2" fmla="*/ 1544734 w 4126587"/>
              <a:gd name="connsiteY2" fmla="*/ 256763 h 2682852"/>
              <a:gd name="connsiteX3" fmla="*/ 2752432 w 4126587"/>
              <a:gd name="connsiteY3" fmla="*/ 515555 h 2682852"/>
              <a:gd name="connsiteX4" fmla="*/ 2924960 w 4126587"/>
              <a:gd name="connsiteY4" fmla="*/ 498303 h 2682852"/>
              <a:gd name="connsiteX5" fmla="*/ 3045730 w 4126587"/>
              <a:gd name="connsiteY5" fmla="*/ 610446 h 2682852"/>
              <a:gd name="connsiteX6" fmla="*/ 3062983 w 4126587"/>
              <a:gd name="connsiteY6" fmla="*/ 774348 h 2682852"/>
              <a:gd name="connsiteX7" fmla="*/ 3123368 w 4126587"/>
              <a:gd name="connsiteY7" fmla="*/ 843359 h 2682852"/>
              <a:gd name="connsiteX8" fmla="*/ 3162524 w 4126587"/>
              <a:gd name="connsiteY8" fmla="*/ 949923 h 2682852"/>
              <a:gd name="connsiteX9" fmla="*/ 3378549 w 4126587"/>
              <a:gd name="connsiteY9" fmla="*/ 1093939 h 2682852"/>
              <a:gd name="connsiteX10" fmla="*/ 3692711 w 4126587"/>
              <a:gd name="connsiteY10" fmla="*/ 1231548 h 2682852"/>
              <a:gd name="connsiteX11" fmla="*/ 3658205 w 4126587"/>
              <a:gd name="connsiteY11" fmla="*/ 1257427 h 2682852"/>
              <a:gd name="connsiteX12" fmla="*/ 3718590 w 4126587"/>
              <a:gd name="connsiteY12" fmla="*/ 1352318 h 2682852"/>
              <a:gd name="connsiteX13" fmla="*/ 3666580 w 4126587"/>
              <a:gd name="connsiteY13" fmla="*/ 1453979 h 2682852"/>
              <a:gd name="connsiteX14" fmla="*/ 3822107 w 4126587"/>
              <a:gd name="connsiteY14" fmla="*/ 1559352 h 2682852"/>
              <a:gd name="connsiteX15" fmla="*/ 3882492 w 4126587"/>
              <a:gd name="connsiteY15" fmla="*/ 1550725 h 2682852"/>
              <a:gd name="connsiteX16" fmla="*/ 3954613 w 4126587"/>
              <a:gd name="connsiteY16" fmla="*/ 1670003 h 2682852"/>
              <a:gd name="connsiteX17" fmla="*/ 4098629 w 4126587"/>
              <a:gd name="connsiteY17" fmla="*/ 1814019 h 2682852"/>
              <a:gd name="connsiteX18" fmla="*/ 3994635 w 4126587"/>
              <a:gd name="connsiteY18" fmla="*/ 1921661 h 2682852"/>
              <a:gd name="connsiteX19" fmla="*/ 3891118 w 4126587"/>
              <a:gd name="connsiteY19" fmla="*/ 1878529 h 2682852"/>
              <a:gd name="connsiteX20" fmla="*/ 3718590 w 4126587"/>
              <a:gd name="connsiteY20" fmla="*/ 2007925 h 2682852"/>
              <a:gd name="connsiteX21" fmla="*/ 3701337 w 4126587"/>
              <a:gd name="connsiteY21" fmla="*/ 2042431 h 2682852"/>
              <a:gd name="connsiteX22" fmla="*/ 3623700 w 4126587"/>
              <a:gd name="connsiteY22" fmla="*/ 2042431 h 2682852"/>
              <a:gd name="connsiteX23" fmla="*/ 3615073 w 4126587"/>
              <a:gd name="connsiteY23" fmla="*/ 2094189 h 2682852"/>
              <a:gd name="connsiteX24" fmla="*/ 3261390 w 4126587"/>
              <a:gd name="connsiteY24" fmla="*/ 2275344 h 2682852"/>
              <a:gd name="connsiteX25" fmla="*/ 3157873 w 4126587"/>
              <a:gd name="connsiteY25" fmla="*/ 2223586 h 2682852"/>
              <a:gd name="connsiteX26" fmla="*/ 2874493 w 4126587"/>
              <a:gd name="connsiteY26" fmla="*/ 2174059 h 2682852"/>
              <a:gd name="connsiteX27" fmla="*/ 2874493 w 4126587"/>
              <a:gd name="connsiteY27" fmla="*/ 2390083 h 2682852"/>
              <a:gd name="connsiteX28" fmla="*/ 2752432 w 4126587"/>
              <a:gd name="connsiteY28" fmla="*/ 2465125 h 2682852"/>
              <a:gd name="connsiteX29" fmla="*/ 2571277 w 4126587"/>
              <a:gd name="connsiteY29" fmla="*/ 2344355 h 2682852"/>
              <a:gd name="connsiteX30" fmla="*/ 2562651 w 4126587"/>
              <a:gd name="connsiteY30" fmla="*/ 2249465 h 2682852"/>
              <a:gd name="connsiteX31" fmla="*/ 2450507 w 4126587"/>
              <a:gd name="connsiteY31" fmla="*/ 2240838 h 2682852"/>
              <a:gd name="connsiteX32" fmla="*/ 2442444 w 4126587"/>
              <a:gd name="connsiteY32" fmla="*/ 2390083 h 2682852"/>
              <a:gd name="connsiteX33" fmla="*/ 2321111 w 4126587"/>
              <a:gd name="connsiteY33" fmla="*/ 2516884 h 2682852"/>
              <a:gd name="connsiteX34" fmla="*/ 2283847 w 4126587"/>
              <a:gd name="connsiteY34" fmla="*/ 2620152 h 2682852"/>
              <a:gd name="connsiteX35" fmla="*/ 2162181 w 4126587"/>
              <a:gd name="connsiteY35" fmla="*/ 2682852 h 2682852"/>
              <a:gd name="connsiteX36" fmla="*/ 513398 w 4126587"/>
              <a:gd name="connsiteY36" fmla="*/ 2344801 h 2682852"/>
              <a:gd name="connsiteX37" fmla="*/ 356845 w 4126587"/>
              <a:gd name="connsiteY37" fmla="*/ 2329333 h 2682852"/>
              <a:gd name="connsiteX38" fmla="*/ 302530 w 4126587"/>
              <a:gd name="connsiteY38" fmla="*/ 2154574 h 2682852"/>
              <a:gd name="connsiteX39" fmla="*/ 255003 w 4126587"/>
              <a:gd name="connsiteY39" fmla="*/ 1913471 h 2682852"/>
              <a:gd name="connsiteX40" fmla="*/ 221768 w 4126587"/>
              <a:gd name="connsiteY40" fmla="*/ 1772624 h 2682852"/>
              <a:gd name="connsiteX41" fmla="*/ 83006 w 4126587"/>
              <a:gd name="connsiteY41" fmla="*/ 1600488 h 2682852"/>
              <a:gd name="connsiteX42" fmla="*/ 0 w 4126587"/>
              <a:gd name="connsiteY42" fmla="*/ 1493620 h 2682852"/>
              <a:gd name="connsiteX43" fmla="*/ 354213 w 4126587"/>
              <a:gd name="connsiteY43" fmla="*/ 1453979 h 2682852"/>
              <a:gd name="connsiteX44" fmla="*/ 858269 w 4126587"/>
              <a:gd name="connsiteY44" fmla="*/ 1309963 h 2682852"/>
              <a:gd name="connsiteX45" fmla="*/ 971427 w 4126587"/>
              <a:gd name="connsiteY45" fmla="*/ 1037237 h 2682852"/>
              <a:gd name="connsiteX46" fmla="*/ 1273887 w 4126587"/>
              <a:gd name="connsiteY46" fmla="*/ 902266 h 2682852"/>
              <a:gd name="connsiteX47" fmla="*/ 1139292 w 4126587"/>
              <a:gd name="connsiteY47" fmla="*/ 299895 h 2682852"/>
              <a:gd name="connsiteX48" fmla="*/ 1182424 w 4126587"/>
              <a:gd name="connsiteY48" fmla="*/ 248137 h 2682852"/>
              <a:gd name="connsiteX49" fmla="*/ 1217582 w 4126587"/>
              <a:gd name="connsiteY49" fmla="*/ 0 h 2682852"/>
              <a:gd name="connsiteX0" fmla="*/ 1217582 w 4126587"/>
              <a:gd name="connsiteY0" fmla="*/ 0 h 2682852"/>
              <a:gd name="connsiteX1" fmla="*/ 1449843 w 4126587"/>
              <a:gd name="connsiteY1" fmla="*/ 153246 h 2682852"/>
              <a:gd name="connsiteX2" fmla="*/ 1544734 w 4126587"/>
              <a:gd name="connsiteY2" fmla="*/ 256763 h 2682852"/>
              <a:gd name="connsiteX3" fmla="*/ 2752432 w 4126587"/>
              <a:gd name="connsiteY3" fmla="*/ 515555 h 2682852"/>
              <a:gd name="connsiteX4" fmla="*/ 2924960 w 4126587"/>
              <a:gd name="connsiteY4" fmla="*/ 498303 h 2682852"/>
              <a:gd name="connsiteX5" fmla="*/ 3045730 w 4126587"/>
              <a:gd name="connsiteY5" fmla="*/ 610446 h 2682852"/>
              <a:gd name="connsiteX6" fmla="*/ 3062983 w 4126587"/>
              <a:gd name="connsiteY6" fmla="*/ 774348 h 2682852"/>
              <a:gd name="connsiteX7" fmla="*/ 3123368 w 4126587"/>
              <a:gd name="connsiteY7" fmla="*/ 843359 h 2682852"/>
              <a:gd name="connsiteX8" fmla="*/ 3162524 w 4126587"/>
              <a:gd name="connsiteY8" fmla="*/ 949923 h 2682852"/>
              <a:gd name="connsiteX9" fmla="*/ 3378549 w 4126587"/>
              <a:gd name="connsiteY9" fmla="*/ 1093939 h 2682852"/>
              <a:gd name="connsiteX10" fmla="*/ 3692711 w 4126587"/>
              <a:gd name="connsiteY10" fmla="*/ 1231548 h 2682852"/>
              <a:gd name="connsiteX11" fmla="*/ 3658205 w 4126587"/>
              <a:gd name="connsiteY11" fmla="*/ 1257427 h 2682852"/>
              <a:gd name="connsiteX12" fmla="*/ 3718590 w 4126587"/>
              <a:gd name="connsiteY12" fmla="*/ 1352318 h 2682852"/>
              <a:gd name="connsiteX13" fmla="*/ 3666580 w 4126587"/>
              <a:gd name="connsiteY13" fmla="*/ 1453979 h 2682852"/>
              <a:gd name="connsiteX14" fmla="*/ 3822107 w 4126587"/>
              <a:gd name="connsiteY14" fmla="*/ 1559352 h 2682852"/>
              <a:gd name="connsiteX15" fmla="*/ 3882492 w 4126587"/>
              <a:gd name="connsiteY15" fmla="*/ 1550725 h 2682852"/>
              <a:gd name="connsiteX16" fmla="*/ 3954613 w 4126587"/>
              <a:gd name="connsiteY16" fmla="*/ 1670003 h 2682852"/>
              <a:gd name="connsiteX17" fmla="*/ 4098629 w 4126587"/>
              <a:gd name="connsiteY17" fmla="*/ 1814019 h 2682852"/>
              <a:gd name="connsiteX18" fmla="*/ 3994635 w 4126587"/>
              <a:gd name="connsiteY18" fmla="*/ 1921661 h 2682852"/>
              <a:gd name="connsiteX19" fmla="*/ 3891118 w 4126587"/>
              <a:gd name="connsiteY19" fmla="*/ 1878529 h 2682852"/>
              <a:gd name="connsiteX20" fmla="*/ 3718590 w 4126587"/>
              <a:gd name="connsiteY20" fmla="*/ 2007925 h 2682852"/>
              <a:gd name="connsiteX21" fmla="*/ 3701337 w 4126587"/>
              <a:gd name="connsiteY21" fmla="*/ 2042431 h 2682852"/>
              <a:gd name="connsiteX22" fmla="*/ 3623700 w 4126587"/>
              <a:gd name="connsiteY22" fmla="*/ 2042431 h 2682852"/>
              <a:gd name="connsiteX23" fmla="*/ 3615073 w 4126587"/>
              <a:gd name="connsiteY23" fmla="*/ 2094189 h 2682852"/>
              <a:gd name="connsiteX24" fmla="*/ 3261390 w 4126587"/>
              <a:gd name="connsiteY24" fmla="*/ 2275344 h 2682852"/>
              <a:gd name="connsiteX25" fmla="*/ 3157873 w 4126587"/>
              <a:gd name="connsiteY25" fmla="*/ 2223586 h 2682852"/>
              <a:gd name="connsiteX26" fmla="*/ 2874493 w 4126587"/>
              <a:gd name="connsiteY26" fmla="*/ 2174059 h 2682852"/>
              <a:gd name="connsiteX27" fmla="*/ 2874493 w 4126587"/>
              <a:gd name="connsiteY27" fmla="*/ 2390083 h 2682852"/>
              <a:gd name="connsiteX28" fmla="*/ 2752432 w 4126587"/>
              <a:gd name="connsiteY28" fmla="*/ 2465125 h 2682852"/>
              <a:gd name="connsiteX29" fmla="*/ 2571277 w 4126587"/>
              <a:gd name="connsiteY29" fmla="*/ 2344355 h 2682852"/>
              <a:gd name="connsiteX30" fmla="*/ 2562651 w 4126587"/>
              <a:gd name="connsiteY30" fmla="*/ 2249465 h 2682852"/>
              <a:gd name="connsiteX31" fmla="*/ 2450507 w 4126587"/>
              <a:gd name="connsiteY31" fmla="*/ 2240838 h 2682852"/>
              <a:gd name="connsiteX32" fmla="*/ 2442444 w 4126587"/>
              <a:gd name="connsiteY32" fmla="*/ 2390083 h 2682852"/>
              <a:gd name="connsiteX33" fmla="*/ 2321111 w 4126587"/>
              <a:gd name="connsiteY33" fmla="*/ 2516884 h 2682852"/>
              <a:gd name="connsiteX34" fmla="*/ 2283847 w 4126587"/>
              <a:gd name="connsiteY34" fmla="*/ 2620152 h 2682852"/>
              <a:gd name="connsiteX35" fmla="*/ 2162181 w 4126587"/>
              <a:gd name="connsiteY35" fmla="*/ 2682852 h 2682852"/>
              <a:gd name="connsiteX36" fmla="*/ 513398 w 4126587"/>
              <a:gd name="connsiteY36" fmla="*/ 2363934 h 2682852"/>
              <a:gd name="connsiteX37" fmla="*/ 356845 w 4126587"/>
              <a:gd name="connsiteY37" fmla="*/ 2329333 h 2682852"/>
              <a:gd name="connsiteX38" fmla="*/ 302530 w 4126587"/>
              <a:gd name="connsiteY38" fmla="*/ 2154574 h 2682852"/>
              <a:gd name="connsiteX39" fmla="*/ 255003 w 4126587"/>
              <a:gd name="connsiteY39" fmla="*/ 1913471 h 2682852"/>
              <a:gd name="connsiteX40" fmla="*/ 221768 w 4126587"/>
              <a:gd name="connsiteY40" fmla="*/ 1772624 h 2682852"/>
              <a:gd name="connsiteX41" fmla="*/ 83006 w 4126587"/>
              <a:gd name="connsiteY41" fmla="*/ 1600488 h 2682852"/>
              <a:gd name="connsiteX42" fmla="*/ 0 w 4126587"/>
              <a:gd name="connsiteY42" fmla="*/ 1493620 h 2682852"/>
              <a:gd name="connsiteX43" fmla="*/ 354213 w 4126587"/>
              <a:gd name="connsiteY43" fmla="*/ 1453979 h 2682852"/>
              <a:gd name="connsiteX44" fmla="*/ 858269 w 4126587"/>
              <a:gd name="connsiteY44" fmla="*/ 1309963 h 2682852"/>
              <a:gd name="connsiteX45" fmla="*/ 971427 w 4126587"/>
              <a:gd name="connsiteY45" fmla="*/ 1037237 h 2682852"/>
              <a:gd name="connsiteX46" fmla="*/ 1273887 w 4126587"/>
              <a:gd name="connsiteY46" fmla="*/ 902266 h 2682852"/>
              <a:gd name="connsiteX47" fmla="*/ 1139292 w 4126587"/>
              <a:gd name="connsiteY47" fmla="*/ 299895 h 2682852"/>
              <a:gd name="connsiteX48" fmla="*/ 1182424 w 4126587"/>
              <a:gd name="connsiteY48" fmla="*/ 248137 h 2682852"/>
              <a:gd name="connsiteX49" fmla="*/ 1217582 w 4126587"/>
              <a:gd name="connsiteY49" fmla="*/ 0 h 268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126587" h="2682852">
                <a:moveTo>
                  <a:pt x="1217582" y="0"/>
                </a:moveTo>
                <a:lnTo>
                  <a:pt x="1449843" y="153246"/>
                </a:lnTo>
                <a:lnTo>
                  <a:pt x="1544734" y="256763"/>
                </a:lnTo>
                <a:lnTo>
                  <a:pt x="2752432" y="515555"/>
                </a:lnTo>
                <a:lnTo>
                  <a:pt x="2924960" y="498303"/>
                </a:lnTo>
                <a:lnTo>
                  <a:pt x="3045730" y="610446"/>
                </a:lnTo>
                <a:lnTo>
                  <a:pt x="3062983" y="774348"/>
                </a:lnTo>
                <a:lnTo>
                  <a:pt x="3123368" y="843359"/>
                </a:lnTo>
                <a:lnTo>
                  <a:pt x="3162524" y="949923"/>
                </a:lnTo>
                <a:lnTo>
                  <a:pt x="3378549" y="1093939"/>
                </a:lnTo>
                <a:lnTo>
                  <a:pt x="3692711" y="1231548"/>
                </a:lnTo>
                <a:lnTo>
                  <a:pt x="3658205" y="1257427"/>
                </a:lnTo>
                <a:lnTo>
                  <a:pt x="3718590" y="1352318"/>
                </a:lnTo>
                <a:lnTo>
                  <a:pt x="3666580" y="1453979"/>
                </a:lnTo>
                <a:lnTo>
                  <a:pt x="3822107" y="1559352"/>
                </a:lnTo>
                <a:lnTo>
                  <a:pt x="3882492" y="1550725"/>
                </a:lnTo>
                <a:lnTo>
                  <a:pt x="3954613" y="1670003"/>
                </a:lnTo>
                <a:cubicBezTo>
                  <a:pt x="4025037" y="1690735"/>
                  <a:pt x="4101128" y="1764180"/>
                  <a:pt x="4098629" y="1814019"/>
                </a:cubicBezTo>
                <a:cubicBezTo>
                  <a:pt x="4126587" y="1890870"/>
                  <a:pt x="4029300" y="1885780"/>
                  <a:pt x="3994635" y="1921661"/>
                </a:cubicBezTo>
                <a:lnTo>
                  <a:pt x="3891118" y="1878529"/>
                </a:lnTo>
                <a:lnTo>
                  <a:pt x="3718590" y="2007925"/>
                </a:lnTo>
                <a:lnTo>
                  <a:pt x="3701337" y="2042431"/>
                </a:lnTo>
                <a:lnTo>
                  <a:pt x="3623700" y="2042431"/>
                </a:lnTo>
                <a:lnTo>
                  <a:pt x="3615073" y="2094189"/>
                </a:lnTo>
                <a:cubicBezTo>
                  <a:pt x="3267471" y="2276681"/>
                  <a:pt x="3399923" y="2275344"/>
                  <a:pt x="3261390" y="2275344"/>
                </a:cubicBezTo>
                <a:lnTo>
                  <a:pt x="3157873" y="2223586"/>
                </a:lnTo>
                <a:lnTo>
                  <a:pt x="2874493" y="2174059"/>
                </a:lnTo>
                <a:lnTo>
                  <a:pt x="2874493" y="2390083"/>
                </a:lnTo>
                <a:lnTo>
                  <a:pt x="2752432" y="2465125"/>
                </a:lnTo>
                <a:lnTo>
                  <a:pt x="2571277" y="2344355"/>
                </a:lnTo>
                <a:lnTo>
                  <a:pt x="2562651" y="2249465"/>
                </a:lnTo>
                <a:lnTo>
                  <a:pt x="2450507" y="2240838"/>
                </a:lnTo>
                <a:cubicBezTo>
                  <a:pt x="2447819" y="2290586"/>
                  <a:pt x="2480997" y="2321919"/>
                  <a:pt x="2442444" y="2390083"/>
                </a:cubicBezTo>
                <a:lnTo>
                  <a:pt x="2321111" y="2516884"/>
                </a:lnTo>
                <a:lnTo>
                  <a:pt x="2283847" y="2620152"/>
                </a:lnTo>
                <a:lnTo>
                  <a:pt x="2162181" y="2682852"/>
                </a:lnTo>
                <a:lnTo>
                  <a:pt x="513398" y="2363934"/>
                </a:lnTo>
                <a:lnTo>
                  <a:pt x="356845" y="2329333"/>
                </a:lnTo>
                <a:lnTo>
                  <a:pt x="302530" y="2154574"/>
                </a:lnTo>
                <a:lnTo>
                  <a:pt x="255003" y="1913471"/>
                </a:lnTo>
                <a:cubicBezTo>
                  <a:pt x="246732" y="1855215"/>
                  <a:pt x="245592" y="1816929"/>
                  <a:pt x="221768" y="1772624"/>
                </a:cubicBezTo>
                <a:cubicBezTo>
                  <a:pt x="195076" y="1713982"/>
                  <a:pt x="106067" y="1625089"/>
                  <a:pt x="83006" y="1600488"/>
                </a:cubicBezTo>
                <a:lnTo>
                  <a:pt x="0" y="1493620"/>
                </a:lnTo>
                <a:lnTo>
                  <a:pt x="354213" y="1453979"/>
                </a:lnTo>
                <a:lnTo>
                  <a:pt x="858269" y="1309963"/>
                </a:lnTo>
                <a:lnTo>
                  <a:pt x="971427" y="1037237"/>
                </a:lnTo>
                <a:lnTo>
                  <a:pt x="1273887" y="902266"/>
                </a:lnTo>
                <a:lnTo>
                  <a:pt x="1139292" y="299895"/>
                </a:lnTo>
                <a:lnTo>
                  <a:pt x="1182424" y="248137"/>
                </a:lnTo>
                <a:lnTo>
                  <a:pt x="1217582" y="0"/>
                </a:lnTo>
                <a:close/>
              </a:path>
            </a:pathLst>
          </a:custGeom>
          <a:solidFill>
            <a:srgbClr val="7030A0">
              <a:alpha val="70000"/>
            </a:srgbClr>
          </a:solidFill>
          <a:ln>
            <a:solidFill>
              <a:srgbClr val="003366">
                <a:alpha val="40000"/>
              </a:srgb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1338" name="Заголовок 1"/>
          <p:cNvSpPr>
            <a:spLocks noGrp="1"/>
          </p:cNvSpPr>
          <p:nvPr>
            <p:ph type="ctrTitle"/>
          </p:nvPr>
        </p:nvSpPr>
        <p:spPr>
          <a:xfrm>
            <a:off x="1029792" y="0"/>
            <a:ext cx="11953329" cy="1636440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Pašvaldības policija Rīgā</a:t>
            </a:r>
            <a:endParaRPr lang="lv-LV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0712" y="53088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RPP</a:t>
            </a:r>
            <a:r>
              <a:rPr lang="lv-LV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Vidzeme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aisnstūris 1"/>
          <p:cNvSpPr/>
          <p:nvPr/>
        </p:nvSpPr>
        <p:spPr bwMode="auto">
          <a:xfrm>
            <a:off x="1677864" y="1060376"/>
            <a:ext cx="11233248" cy="8568952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44000"/>
                </a:schemeClr>
              </a:gs>
              <a:gs pos="0">
                <a:schemeClr val="bg1">
                  <a:lumMod val="85000"/>
                </a:schemeClr>
              </a:gs>
              <a:gs pos="80000">
                <a:schemeClr val="bg1">
                  <a:alpha val="43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Содержимое 5"/>
          <p:cNvSpPr txBox="1">
            <a:spLocks/>
          </p:cNvSpPr>
          <p:nvPr/>
        </p:nvSpPr>
        <p:spPr bwMode="auto">
          <a:xfrm>
            <a:off x="1711185" y="1121332"/>
            <a:ext cx="11179398" cy="1451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1pPr>
            <a:lvl2pPr marL="457171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2pPr>
            <a:lvl3pPr marL="914340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3pPr>
            <a:lvl4pPr marL="1371511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4pPr>
            <a:lvl5pPr marL="1828680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5pPr>
            <a:lvl6pPr marL="2285851" indent="0" algn="ctr" rtl="0" fontAlgn="base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cs typeface="+mn-cs"/>
                <a:sym typeface="Times" charset="0"/>
              </a:defRPr>
            </a:lvl6pPr>
            <a:lvl7pPr marL="2743020" indent="0" algn="ctr" rtl="0" fontAlgn="base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cs typeface="+mn-cs"/>
                <a:sym typeface="Times" charset="0"/>
              </a:defRPr>
            </a:lvl7pPr>
            <a:lvl8pPr marL="3200191" indent="0" algn="ctr" rtl="0" fontAlgn="base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cs typeface="+mn-cs"/>
                <a:sym typeface="Times" charset="0"/>
              </a:defRPr>
            </a:lvl8pPr>
            <a:lvl9pPr marL="3657360" indent="0" algn="ctr" rtl="0" fontAlgn="base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cs typeface="+mn-cs"/>
                <a:sym typeface="Times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lv-LV" sz="3300" kern="0" dirty="0" smtClean="0">
                <a:latin typeface="Gill Sans" charset="0"/>
                <a:cs typeface="Times New Roman" pitchFamily="18" charset="0"/>
              </a:rPr>
              <a:t>Iedzīvotāju skaits Rīgā </a:t>
            </a:r>
            <a:r>
              <a:rPr lang="lv-LV" sz="2900" kern="0" dirty="0" smtClean="0">
                <a:latin typeface="Gill Sans" charset="0"/>
                <a:cs typeface="Times New Roman" pitchFamily="18" charset="0"/>
              </a:rPr>
              <a:t>(01.07.2013)</a:t>
            </a:r>
            <a:r>
              <a:rPr lang="lv-LV" sz="3300" kern="0" dirty="0" smtClean="0">
                <a:latin typeface="Gill Sans" charset="0"/>
                <a:cs typeface="Times New Roman" pitchFamily="18" charset="0"/>
              </a:rPr>
              <a:t>:</a:t>
            </a:r>
            <a:r>
              <a:rPr lang="lv-LV" sz="33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cs typeface="Times New Roman" pitchFamily="18" charset="0"/>
              </a:rPr>
              <a:t>			695 	539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lv-LV" sz="3300" kern="0" dirty="0" smtClean="0">
                <a:latin typeface="Gill Sans" charset="0"/>
                <a:cs typeface="Times New Roman" pitchFamily="18" charset="0"/>
              </a:rPr>
              <a:t>Rīgas Pašvaldības policijas darbinieku skaits:	        </a:t>
            </a:r>
            <a:r>
              <a:rPr lang="lv-LV" sz="33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cs typeface="Times New Roman" pitchFamily="18" charset="0"/>
              </a:rPr>
              <a:t>978</a:t>
            </a:r>
          </a:p>
        </p:txBody>
      </p:sp>
      <p:sp>
        <p:nvSpPr>
          <p:cNvPr id="25" name="Содержимое 5"/>
          <p:cNvSpPr txBox="1">
            <a:spLocks/>
          </p:cNvSpPr>
          <p:nvPr/>
        </p:nvSpPr>
        <p:spPr bwMode="auto">
          <a:xfrm>
            <a:off x="1689711" y="7858745"/>
            <a:ext cx="11182920" cy="1728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1pPr>
            <a:lvl2pPr marL="457171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2pPr>
            <a:lvl3pPr marL="914340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3pPr>
            <a:lvl4pPr marL="1371511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4pPr>
            <a:lvl5pPr marL="1828680" indent="0" algn="ctr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ea typeface="ヒラギノ明朝 ProN W3" charset="0"/>
                <a:cs typeface="+mn-cs"/>
                <a:sym typeface="Times" charset="0"/>
              </a:defRPr>
            </a:lvl5pPr>
            <a:lvl6pPr marL="2285851" indent="0" algn="ctr" rtl="0" fontAlgn="base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cs typeface="+mn-cs"/>
                <a:sym typeface="Times" charset="0"/>
              </a:defRPr>
            </a:lvl6pPr>
            <a:lvl7pPr marL="2743020" indent="0" algn="ctr" rtl="0" fontAlgn="base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cs typeface="+mn-cs"/>
                <a:sym typeface="Times" charset="0"/>
              </a:defRPr>
            </a:lvl7pPr>
            <a:lvl8pPr marL="3200191" indent="0" algn="ctr" rtl="0" fontAlgn="base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cs typeface="+mn-cs"/>
                <a:sym typeface="Times" charset="0"/>
              </a:defRPr>
            </a:lvl8pPr>
            <a:lvl9pPr marL="3657360" indent="0" algn="ctr" rtl="0" fontAlgn="base">
              <a:spcBef>
                <a:spcPts val="2000"/>
              </a:spcBef>
              <a:spcAft>
                <a:spcPct val="0"/>
              </a:spcAft>
              <a:buClr>
                <a:srgbClr val="8C8D8C"/>
              </a:buClr>
              <a:buSzPct val="171000"/>
              <a:buFont typeface="Times" charset="0"/>
              <a:buNone/>
              <a:defRPr sz="4200">
                <a:solidFill>
                  <a:schemeClr val="tx1"/>
                </a:solidFill>
                <a:latin typeface="+mn-lt"/>
                <a:cs typeface="+mn-cs"/>
                <a:sym typeface="Times" charset="0"/>
              </a:defRPr>
            </a:lvl9pPr>
          </a:lstStyle>
          <a:p>
            <a:pPr algn="just" defTabSz="359976" eaLnBrk="1" hangingPunct="1">
              <a:spcBef>
                <a:spcPct val="0"/>
              </a:spcBef>
              <a:buClr>
                <a:schemeClr val="accent1"/>
              </a:buClr>
              <a:buSzPct val="80000"/>
              <a:tabLst>
                <a:tab pos="359976" algn="l"/>
              </a:tabLst>
            </a:pPr>
            <a:r>
              <a:rPr lang="lv-LV" sz="3300" kern="0" dirty="0" smtClean="0">
                <a:latin typeface="Gill Sans" charset="0"/>
                <a:cs typeface="Times New Roman" pitchFamily="18" charset="0"/>
              </a:rPr>
              <a:t>Vidēji dienā </a:t>
            </a:r>
            <a:r>
              <a:rPr lang="lv-LV" sz="33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cs typeface="Times New Roman" pitchFamily="18" charset="0"/>
              </a:rPr>
              <a:t>370</a:t>
            </a:r>
            <a:r>
              <a:rPr lang="lv-LV" sz="3300" kern="0" dirty="0" smtClean="0">
                <a:latin typeface="Gill Sans" charset="0"/>
                <a:cs typeface="Times New Roman" pitchFamily="18" charset="0"/>
              </a:rPr>
              <a:t> policijas darbinieki </a:t>
            </a:r>
          </a:p>
          <a:p>
            <a:pPr algn="just" defTabSz="359976" eaLnBrk="1" hangingPunct="1">
              <a:spcBef>
                <a:spcPct val="0"/>
              </a:spcBef>
              <a:buClr>
                <a:schemeClr val="accent1"/>
              </a:buClr>
              <a:buSzPct val="80000"/>
              <a:tabLst>
                <a:tab pos="359976" algn="l"/>
              </a:tabLst>
            </a:pPr>
            <a:r>
              <a:rPr lang="lv-LV" sz="3300" kern="0" dirty="0" smtClean="0">
                <a:latin typeface="Gill Sans" charset="0"/>
                <a:cs typeface="Times New Roman" pitchFamily="18" charset="0"/>
              </a:rPr>
              <a:t>											pilda dienesta pienākumus </a:t>
            </a:r>
            <a:r>
              <a:rPr lang="lv-LV" sz="22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cs typeface="Times New Roman" pitchFamily="18" charset="0"/>
              </a:rPr>
              <a:t>(24/7 periods),</a:t>
            </a:r>
          </a:p>
          <a:p>
            <a:pPr defTabSz="359976" eaLnBrk="1" hangingPunct="1">
              <a:spcBef>
                <a:spcPct val="0"/>
              </a:spcBef>
              <a:buClr>
                <a:schemeClr val="accent1"/>
              </a:buClr>
              <a:buSzPct val="80000"/>
              <a:tabLst>
                <a:tab pos="359976" algn="l"/>
              </a:tabLst>
            </a:pPr>
            <a:r>
              <a:rPr lang="lv-LV" sz="33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cs typeface="Times New Roman" pitchFamily="18" charset="0"/>
              </a:rPr>
              <a:t>	1</a:t>
            </a:r>
            <a:r>
              <a:rPr lang="lv-LV" sz="3300" kern="0" dirty="0" smtClean="0">
                <a:latin typeface="Gill Sans" charset="0"/>
                <a:cs typeface="Times New Roman" pitchFamily="18" charset="0"/>
              </a:rPr>
              <a:t> policijas darbinieks uz 	</a:t>
            </a:r>
            <a:r>
              <a:rPr lang="lv-LV" sz="33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cs typeface="Times New Roman" pitchFamily="18" charset="0"/>
              </a:rPr>
              <a:t>1 880  </a:t>
            </a:r>
            <a:r>
              <a:rPr lang="lv-LV" sz="3300" kern="0" dirty="0" smtClean="0">
                <a:latin typeface="Gill Sans" charset="0"/>
                <a:cs typeface="Times New Roman" pitchFamily="18" charset="0"/>
              </a:rPr>
              <a:t>iedzīvotājiem</a:t>
            </a:r>
            <a:endParaRPr lang="lv-LV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9796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3" grpId="0" animBg="1"/>
      <p:bldP spid="94" grpId="0" animBg="1"/>
      <p:bldP spid="95" grpId="0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3" grpId="0"/>
      <p:bldP spid="12" grpId="0"/>
      <p:bldP spid="8" grpId="0"/>
      <p:bldP spid="9" grpId="0"/>
      <p:bldP spid="10" grpId="0"/>
      <p:bldP spid="91" grpId="0" animBg="1"/>
      <p:bldP spid="1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1079551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Personāla apmācība 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0A23F-8003-43D9-BCF2-797CA6818CCD}" type="slidenum">
              <a:rPr lang="lv-LV" smtClean="0"/>
              <a:pPr>
                <a:defRPr/>
              </a:pPr>
              <a:t>20</a:t>
            </a:fld>
            <a:endParaRPr lang="lv-LV"/>
          </a:p>
        </p:txBody>
      </p:sp>
      <p:sp>
        <p:nvSpPr>
          <p:cNvPr id="6" name="Rectangle 10"/>
          <p:cNvSpPr txBox="1">
            <a:spLocks noChangeAspect="1"/>
          </p:cNvSpPr>
          <p:nvPr/>
        </p:nvSpPr>
        <p:spPr bwMode="auto">
          <a:xfrm>
            <a:off x="1677864" y="1161370"/>
            <a:ext cx="11017224" cy="8150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9988" algn="just" defTabSz="914340" fontAlgn="auto">
              <a:spcBef>
                <a:spcPts val="600"/>
              </a:spcBef>
              <a:spcAft>
                <a:spcPts val="120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Policijas darbinieku kvalifikācijas līmenis paaugstināts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42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dažādās apmācību programmās: 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Policijas taktika											  					  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247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darbinieki 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Saskarsmes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prasmes konfliktsituāciju risināšanā						 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144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darbinieki</a:t>
            </a:r>
            <a:endParaRPr lang="lv-LV" sz="18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Transportlīdzekļu vadīšana sarežģītos braukšanas apstākļos 		   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75</a:t>
            </a:r>
            <a:r>
              <a:rPr lang="lv-LV" sz="1800" b="1" i="1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darbinieki 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POS terminālu lietošana</a:t>
            </a:r>
            <a:r>
              <a:rPr lang="lv-LV" sz="1800" dirty="0"/>
              <a:t> </a:t>
            </a:r>
            <a:r>
              <a:rPr lang="lv-LV" sz="1800" dirty="0" smtClean="0"/>
              <a:t>													    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58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darbinieki 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Atkarību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izraisošu vielu lietotāju atpazīšana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					    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40</a:t>
            </a:r>
            <a:r>
              <a:rPr lang="lv-LV" sz="1800" b="1" i="1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darbinieki 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Lombardu darba specifika												    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30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darbinieki</a:t>
            </a:r>
            <a:endParaRPr lang="lv-LV" sz="18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Pedagoģisko metožu lietošana pieaugušo apmācībā				    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30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darbinieki</a:t>
            </a:r>
            <a:endParaRPr lang="lv-LV" sz="18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Bērnu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tiesību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aizsardzība 												    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29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darbinieki</a:t>
            </a:r>
            <a:endParaRPr lang="lv-LV" sz="18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Atkarība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un agresīva uzvedība jauniešu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vidū 						    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20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darbinieki 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Preventīvie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pasākumi cilvēku tirdzniecības mazināšanai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	    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20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darbinieki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endParaRPr lang="lv-LV" sz="1800" b="1" i="1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914340" fontAlgn="auto">
              <a:spcBef>
                <a:spcPts val="1800"/>
              </a:spcBef>
              <a:spcAft>
                <a:spcPts val="120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Pilnveidotas darbinieku svešvalodu zināšanas angļu un vācu valodā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605856" y="-19744"/>
            <a:ext cx="11415389" cy="915911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Personālsastāva izglītības līmenis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1462-CFD1-460E-9BDD-E44B53315B0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Rectangle 10"/>
          <p:cNvSpPr txBox="1">
            <a:spLocks noChangeAspect="1"/>
          </p:cNvSpPr>
          <p:nvPr/>
        </p:nvSpPr>
        <p:spPr bwMode="auto">
          <a:xfrm>
            <a:off x="1533848" y="988368"/>
            <a:ext cx="11398944" cy="2013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9988" algn="just" defTabSz="914340" fontAlgn="auto">
              <a:spcBef>
                <a:spcPts val="500"/>
              </a:spcBef>
              <a:spcAft>
                <a:spcPts val="0"/>
              </a:spcAft>
              <a:buClr>
                <a:srgbClr val="003300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43%</a:t>
            </a:r>
            <a:r>
              <a:rPr lang="lv-LV" sz="54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(+0.0%)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RPP darbinieku ir augstākā izglītība, no tiem maģistra grāds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14.9 % 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(+1.2%)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,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pārējiem darbiniekiem vidējā izglītība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57%</a:t>
            </a:r>
            <a:r>
              <a:rPr lang="lv-LV" sz="33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endParaRPr lang="lv-LV" sz="3300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63804005"/>
              </p:ext>
            </p:extLst>
          </p:nvPr>
        </p:nvGraphicFramePr>
        <p:xfrm>
          <a:off x="1640360" y="2996101"/>
          <a:ext cx="11161240" cy="63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B83D4D-7D00-4B36-8C61-D29B116E19B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40" name="Заголовок 1"/>
          <p:cNvSpPr>
            <a:spLocks noGrp="1"/>
          </p:cNvSpPr>
          <p:nvPr>
            <p:ph type="ctrTitle"/>
          </p:nvPr>
        </p:nvSpPr>
        <p:spPr>
          <a:xfrm>
            <a:off x="1605857" y="174"/>
            <a:ext cx="11377264" cy="1060202"/>
          </a:xfrm>
        </p:spPr>
        <p:txBody>
          <a:bodyPr anchor="ctr"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Personālsastāva dienesta pārbaudes 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0"/>
          <p:cNvSpPr txBox="1">
            <a:spLocks noChangeAspect="1"/>
          </p:cNvSpPr>
          <p:nvPr/>
        </p:nvSpPr>
        <p:spPr bwMode="auto">
          <a:xfrm>
            <a:off x="1461840" y="1078522"/>
            <a:ext cx="11305255" cy="5796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79988" algn="just" defTabSz="914340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Dienesta izmeklēšanas nodaļā veiktas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68</a:t>
            </a:r>
            <a:r>
              <a:rPr lang="lv-LV" sz="2400" b="1" kern="0" dirty="0" smtClean="0">
                <a:ln w="3175">
                  <a:solidFill>
                    <a:srgbClr val="003300"/>
                  </a:solidFill>
                </a:ln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(-36%)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dienesta pārbaudes par policijas darbinieku rīcību, no tām: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									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19</a:t>
            </a:r>
            <a:r>
              <a:rPr lang="lv-LV" sz="4000" b="1" i="1" kern="0" dirty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 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(-44) </a:t>
            </a:r>
            <a:r>
              <a:rPr lang="lv-LV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nepamatotas, darbinieku rīcība bija atbilstoša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									23</a:t>
            </a:r>
            <a:r>
              <a:rPr lang="lv-LV" sz="2400" b="1" i="1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(+8)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600" b="1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gadījumos izteikts aizrādījums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									17</a:t>
            </a:r>
            <a:r>
              <a:rPr lang="lv-LV" sz="2000" b="1" i="1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000" b="1" i="1" kern="0" dirty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(-2)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600" kern="0" dirty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gadījumos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piemērots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disciplinārsods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err="1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Disciplinārsodīts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41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(-2)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darbinieks, no tiem: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									31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(-1)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darbiniekam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izteikta piezīme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									10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(-1)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darbiniekiem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izteikts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rājiens</a:t>
            </a:r>
          </a:p>
          <a:p>
            <a:pPr marL="179988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Aizrādījumi izteikti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36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darbiniekiem, ar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darbinieku izbeigtas darba tiesiskās attiecības un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darbinieki nosūtīti uz ētikas komisiju.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35818241"/>
              </p:ext>
            </p:extLst>
          </p:nvPr>
        </p:nvGraphicFramePr>
        <p:xfrm>
          <a:off x="1317824" y="6720408"/>
          <a:ext cx="5976664" cy="300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7"/>
          <p:cNvGraphicFramePr/>
          <p:nvPr>
            <p:extLst>
              <p:ext uri="{D42A27DB-BD31-4B8C-83A1-F6EECF244321}">
                <p14:modId xmlns:p14="http://schemas.microsoft.com/office/powerpoint/2010/main" val="2246677977"/>
              </p:ext>
            </p:extLst>
          </p:nvPr>
        </p:nvGraphicFramePr>
        <p:xfrm>
          <a:off x="7222480" y="6749008"/>
          <a:ext cx="5761067" cy="300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  <p:bldGraphic spid="6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0"/>
            <a:ext cx="11377264" cy="1010716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Tehniskais nodrošinājums</a:t>
            </a:r>
          </a:p>
        </p:txBody>
      </p:sp>
      <p:sp>
        <p:nvSpPr>
          <p:cNvPr id="5" name="Rectangle 9"/>
          <p:cNvSpPr txBox="1">
            <a:spLocks noChangeAspect="1"/>
          </p:cNvSpPr>
          <p:nvPr/>
        </p:nvSpPr>
        <p:spPr bwMode="auto">
          <a:xfrm>
            <a:off x="1605856" y="1276400"/>
            <a:ext cx="111612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just">
              <a:spcBef>
                <a:spcPts val="600"/>
              </a:spcBef>
            </a:pPr>
            <a:r>
              <a:rPr lang="lv-LV" sz="3300" dirty="0" smtClean="0">
                <a:sym typeface="Times" charset="0"/>
              </a:rPr>
              <a:t>2013.gadā RPP autoparks papildināts ar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24</a:t>
            </a:r>
            <a:r>
              <a:rPr lang="lv-LV" sz="3300" dirty="0" smtClean="0">
                <a:sym typeface="Times" charset="0"/>
              </a:rPr>
              <a:t> jaunām transporta vienībām, iegādāti:</a:t>
            </a:r>
          </a:p>
          <a:p>
            <a:pPr marL="1981200" algn="just">
              <a:spcBef>
                <a:spcPts val="0"/>
              </a:spcBef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16</a:t>
            </a:r>
            <a:r>
              <a:rPr lang="lv-LV" sz="3300" dirty="0" smtClean="0">
                <a:sym typeface="Times" charset="0"/>
              </a:rPr>
              <a:t>  	velosipēdi  </a:t>
            </a:r>
          </a:p>
          <a:p>
            <a:pPr marL="1981200" algn="just">
              <a:spcBef>
                <a:spcPts val="0"/>
              </a:spcBef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 3</a:t>
            </a:r>
            <a:r>
              <a:rPr lang="lv-LV" sz="3300" dirty="0" smtClean="0">
                <a:sym typeface="Times" charset="0"/>
              </a:rPr>
              <a:t> 	kvadricikli</a:t>
            </a:r>
          </a:p>
          <a:p>
            <a:pPr marL="1981200" algn="just">
              <a:spcBef>
                <a:spcPts val="0"/>
              </a:spcBef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</a:t>
            </a:r>
            <a:r>
              <a:rPr lang="lv-LV" sz="3300" dirty="0">
                <a:sym typeface="Times" charset="0"/>
              </a:rPr>
              <a:t> 	motorlaivas ar </a:t>
            </a:r>
            <a:r>
              <a:rPr lang="lv-LV" sz="3300" dirty="0" smtClean="0">
                <a:sym typeface="Times" charset="0"/>
              </a:rPr>
              <a:t>dzinēju</a:t>
            </a:r>
          </a:p>
          <a:p>
            <a:pPr marL="1981200" algn="just">
              <a:spcBef>
                <a:spcPts val="0"/>
              </a:spcBef>
            </a:pP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1</a:t>
            </a:r>
            <a:r>
              <a:rPr lang="lv-LV" sz="3300" dirty="0" smtClean="0">
                <a:sym typeface="Times" charset="0"/>
              </a:rPr>
              <a:t>  	apvidus automašīna </a:t>
            </a:r>
          </a:p>
          <a:p>
            <a:pPr marL="1981200" algn="just">
              <a:spcBef>
                <a:spcPts val="0"/>
              </a:spcBef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 1</a:t>
            </a:r>
            <a:r>
              <a:rPr lang="lv-LV" sz="3300" dirty="0" smtClean="0">
                <a:sym typeface="Times" charset="0"/>
              </a:rPr>
              <a:t> 	laivas piekabe</a:t>
            </a:r>
          </a:p>
          <a:p>
            <a:pPr algn="just"/>
            <a:r>
              <a:rPr lang="lv-LV" sz="3300" dirty="0"/>
              <a:t>2013. gadā uzstādītas </a:t>
            </a:r>
            <a:r>
              <a:rPr lang="lv-LV" sz="3300" b="1" dirty="0"/>
              <a:t>17</a:t>
            </a:r>
            <a:r>
              <a:rPr lang="lv-LV" sz="3300" dirty="0"/>
              <a:t> videonovērošanas kameras pilsētai stratēģiski svarīgās </a:t>
            </a:r>
            <a:r>
              <a:rPr lang="lv-LV" sz="3300" dirty="0" smtClean="0"/>
              <a:t>pilsētas vietās </a:t>
            </a:r>
            <a:r>
              <a:rPr lang="lv-LV" sz="3300" dirty="0"/>
              <a:t>– </a:t>
            </a:r>
            <a:r>
              <a:rPr lang="lv-LV" sz="3300" dirty="0" smtClean="0"/>
              <a:t>Mežaparkā, </a:t>
            </a:r>
            <a:r>
              <a:rPr lang="lv-LV" sz="3300" dirty="0"/>
              <a:t>Esplanādē un uz/pie Vanšu </a:t>
            </a:r>
            <a:r>
              <a:rPr lang="lv-LV" sz="3300" dirty="0" smtClean="0"/>
              <a:t>tilta.</a:t>
            </a:r>
            <a:r>
              <a:rPr lang="lv-LV" sz="33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</a:p>
          <a:p>
            <a:pPr marL="1084263" algn="just"/>
            <a:endParaRPr lang="lv-LV" sz="2400" b="1" i="1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algn="just"/>
            <a:endParaRPr lang="lv-LV" sz="33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92" y="6497320"/>
            <a:ext cx="4590000" cy="30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12" y="6497320"/>
            <a:ext cx="4590000" cy="3059999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0"/>
            <a:ext cx="11377264" cy="1010716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Sporta aktivitātes</a:t>
            </a:r>
          </a:p>
        </p:txBody>
      </p:sp>
      <p:sp>
        <p:nvSpPr>
          <p:cNvPr id="9" name="Rectangle 9"/>
          <p:cNvSpPr txBox="1">
            <a:spLocks noChangeAspect="1"/>
          </p:cNvSpPr>
          <p:nvPr/>
        </p:nvSpPr>
        <p:spPr bwMode="auto">
          <a:xfrm>
            <a:off x="1605856" y="1060376"/>
            <a:ext cx="11263038" cy="830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Pasaules policistu un Ugunsdzēsēju sporta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spēlēs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Belfāstā, Ziemeļīrijā: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Sergejs </a:t>
            </a:r>
            <a:r>
              <a:rPr lang="lv-LV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Nemņaševs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-</a:t>
            </a:r>
            <a:r>
              <a:rPr lang="lv-LV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smaiļošana</a:t>
            </a:r>
            <a:r>
              <a:rPr lang="lv-LV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4 zelti, 1 sudrabs, 1 bronza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Andis Priede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	         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-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smaiļošana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3 zelti, 1 sudrabs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Dairis </a:t>
            </a:r>
            <a:r>
              <a:rPr lang="lv-LV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Adamaitis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 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- stenda airēšana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 1 zelts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Kristaps Cīrulis 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- stenda airēšana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 1 sudrabs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Voldemārs </a:t>
            </a:r>
            <a:r>
              <a:rPr lang="lv-LV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Ļaudāms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 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- stenda airēšana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 1 sudrabs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Edgars </a:t>
            </a:r>
            <a:r>
              <a:rPr lang="lv-LV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Simanovičs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 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- 11000 m kalnu skrējiens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1 bronza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Guntis Buķis 	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3*3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basketbols </a:t>
            </a: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1 bronza</a:t>
            </a:r>
            <a:endParaRPr lang="lv-LV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Guntis 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Vanags 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3*3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basketbols </a:t>
            </a: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1 bronza</a:t>
            </a:r>
            <a:endParaRPr lang="lv-LV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Toms 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Celmiņš 	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3*3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basketbols </a:t>
            </a: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1 bronza</a:t>
            </a:r>
            <a:endParaRPr lang="lv-LV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Mārtiņš 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Dzērve 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3*3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basketbols </a:t>
            </a: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1 bronza</a:t>
            </a:r>
            <a:endParaRPr lang="lv-LV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Kaspars 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Meržvinskis 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</a:rPr>
              <a:t>3*3 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basketbols </a:t>
            </a: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1 bronza</a:t>
            </a:r>
            <a:endParaRPr lang="lv-LV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Toms </a:t>
            </a:r>
            <a:r>
              <a:rPr lang="lv-LV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Jankovskis</a:t>
            </a:r>
            <a:r>
              <a:rPr lang="lv-LV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- triatlons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-  5.vieta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lv-LV" sz="20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36" y="4738039"/>
            <a:ext cx="3342158" cy="2220848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36" y="2324144"/>
            <a:ext cx="3342158" cy="2220848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36" y="7192456"/>
            <a:ext cx="3342158" cy="22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9447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5"/>
          <a:stretch/>
        </p:blipFill>
        <p:spPr>
          <a:xfrm>
            <a:off x="3406056" y="6532984"/>
            <a:ext cx="6449277" cy="306740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0"/>
            <a:ext cx="11377264" cy="1010716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Sporta aktivitātes</a:t>
            </a:r>
          </a:p>
        </p:txBody>
      </p:sp>
      <p:sp>
        <p:nvSpPr>
          <p:cNvPr id="9" name="Rectangle 9"/>
          <p:cNvSpPr txBox="1">
            <a:spLocks noChangeAspect="1"/>
          </p:cNvSpPr>
          <p:nvPr/>
        </p:nvSpPr>
        <p:spPr bwMode="auto">
          <a:xfrm>
            <a:off x="1605856" y="1276400"/>
            <a:ext cx="113052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RPP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darbinieki piedalās dažādos sporta pasākumos, gūstot lieliskus panākumus, pirmo reizi RPP vēsturē:</a:t>
            </a:r>
          </a:p>
          <a:p>
            <a:pPr marL="901700" algn="just">
              <a:spcBef>
                <a:spcPts val="600"/>
              </a:spcBef>
              <a:spcAft>
                <a:spcPts val="600"/>
              </a:spcAft>
            </a:pP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Iekšlietu ministrijas sacensības Kandavā </a:t>
            </a:r>
          </a:p>
          <a:p>
            <a:pPr marL="1338263" algn="just" defTabSz="1338263">
              <a:spcBef>
                <a:spcPts val="600"/>
              </a:spcBef>
              <a:spcAft>
                <a:spcPts val="600"/>
              </a:spcAft>
            </a:pP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	komandu kopvērtējumā piecos sporta 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veidos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1. vieta</a:t>
            </a:r>
          </a:p>
          <a:p>
            <a:pPr marL="1338263" algn="just" defTabSz="1338263">
              <a:spcBef>
                <a:spcPts val="600"/>
              </a:spcBef>
              <a:spcAft>
                <a:spcPts val="600"/>
              </a:spcAft>
            </a:pP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IeM spartakiādes visu sporta veidu kopvērtējumā	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3. vieta</a:t>
            </a:r>
            <a:endParaRPr lang="lv-LV" sz="20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901700" algn="l">
              <a:spcBef>
                <a:spcPts val="600"/>
              </a:spcBef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Latvijas Futbola federācijas «FUTBOLA MARATONS’2013»		   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1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. 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vieta</a:t>
            </a:r>
          </a:p>
          <a:p>
            <a:pPr marL="901700" algn="l">
              <a:spcBef>
                <a:spcPts val="600"/>
              </a:spcBef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Latvijas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ašvaldības policiju </a:t>
            </a:r>
            <a:r>
              <a:rPr lang="lv-LV" sz="2000" b="1" dirty="0" smtClean="0"/>
              <a:t>komandu </a:t>
            </a:r>
          </a:p>
          <a:p>
            <a:pPr marL="901700" algn="l">
              <a:spcBef>
                <a:spcPts val="600"/>
              </a:spcBef>
            </a:pPr>
            <a:r>
              <a:rPr lang="lv-LV" sz="2000" b="1" dirty="0" smtClean="0"/>
              <a:t>sacensībās </a:t>
            </a:r>
            <a:r>
              <a:rPr lang="lv-LV" sz="2000" b="1" dirty="0"/>
              <a:t>septiņos sporta </a:t>
            </a:r>
            <a:r>
              <a:rPr lang="lv-LV" sz="2000" b="1" dirty="0" smtClean="0"/>
              <a:t>veidos	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				   1. vieta </a:t>
            </a:r>
            <a:endParaRPr lang="lv-LV" sz="20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RPP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darbinieku individuālie sporta panākumi:</a:t>
            </a:r>
          </a:p>
          <a:p>
            <a:pPr algn="l"/>
            <a:r>
              <a:rPr lang="lv-LV" sz="2000" b="1" dirty="0"/>
              <a:t>Ēriks Ulass</a:t>
            </a:r>
            <a:r>
              <a:rPr lang="lv-LV" sz="2000" b="1" i="1" dirty="0"/>
              <a:t>		Latvijas </a:t>
            </a:r>
            <a:r>
              <a:rPr lang="lv-LV" sz="2000" b="1" i="1" dirty="0" err="1"/>
              <a:t>Drifta</a:t>
            </a:r>
            <a:r>
              <a:rPr lang="lv-LV" sz="2000" b="1" i="1" dirty="0"/>
              <a:t> čempionāta </a:t>
            </a:r>
            <a:r>
              <a:rPr lang="lv-LV" sz="2000" b="1" i="1" dirty="0" err="1"/>
              <a:t>ProAm</a:t>
            </a:r>
            <a:r>
              <a:rPr lang="lv-LV" sz="2000" b="1" i="1" dirty="0"/>
              <a:t> klasē ieguva 	</a:t>
            </a:r>
            <a:r>
              <a:rPr lang="lv-LV" sz="2000" b="1" i="1" dirty="0" smtClean="0"/>
              <a:t>   1</a:t>
            </a:r>
            <a:r>
              <a:rPr lang="lv-LV" sz="2000" b="1" i="1" dirty="0"/>
              <a:t>.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vietu</a:t>
            </a:r>
          </a:p>
          <a:p>
            <a:pPr algn="l"/>
            <a:r>
              <a:rPr lang="lv-LV" sz="2000" b="1" i="1" dirty="0"/>
              <a:t>			Lietuvas atklātajā </a:t>
            </a:r>
            <a:r>
              <a:rPr lang="lv-LV" sz="2000" b="1" i="1" dirty="0" err="1"/>
              <a:t>Drifta</a:t>
            </a:r>
            <a:r>
              <a:rPr lang="lv-LV" sz="2000" b="1" i="1" dirty="0"/>
              <a:t> čempionātā ieguva 		</a:t>
            </a:r>
            <a:r>
              <a:rPr lang="lv-LV" sz="2000" b="1" i="1" dirty="0" smtClean="0"/>
              <a:t>   3.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vietu</a:t>
            </a:r>
          </a:p>
          <a:p>
            <a:pPr algn="just">
              <a:spcAft>
                <a:spcPts val="600"/>
              </a:spcAft>
            </a:pPr>
            <a:endParaRPr lang="lv-LV" sz="2000" b="1" i="1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pic>
        <p:nvPicPr>
          <p:cNvPr id="3074" name="Picture 2" descr="C:\Users\Zanna.Bodinka\Documents\PARSKATI\Parskati2013\Gada parskats_2013\PARSKATS\FOTO\6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5595"/>
          <a:stretch/>
        </p:blipFill>
        <p:spPr bwMode="auto">
          <a:xfrm>
            <a:off x="1743873" y="6532984"/>
            <a:ext cx="3773714" cy="30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8" y="6529586"/>
            <a:ext cx="4624264" cy="30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679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77865" y="-19744"/>
            <a:ext cx="11305256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RPP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aktivitātes interneta vidē</a:t>
            </a:r>
          </a:p>
        </p:txBody>
      </p:sp>
      <p:sp>
        <p:nvSpPr>
          <p:cNvPr id="5" name="Rectangle 9"/>
          <p:cNvSpPr txBox="1">
            <a:spLocks noChangeAspect="1"/>
          </p:cNvSpPr>
          <p:nvPr/>
        </p:nvSpPr>
        <p:spPr bwMode="auto">
          <a:xfrm>
            <a:off x="1677864" y="1060376"/>
            <a:ext cx="11233248" cy="3168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Šobrīd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vidēji mēnesī RPP interneta mājas lapu skata aptuveni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</a:rPr>
              <a:t>7 000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unikālo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lietotāju.</a:t>
            </a:r>
          </a:p>
          <a:p>
            <a:pPr marL="0" indent="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Kopumā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2013. gadā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RPP mājas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lapa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skatīta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vairāk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kā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</a:rPr>
              <a:t>268 000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reižu.</a:t>
            </a:r>
            <a:endParaRPr lang="lv-LV" sz="3300" dirty="0">
              <a:solidFill>
                <a:schemeClr val="tx1"/>
              </a:solidFill>
              <a:ea typeface="ヒラギノ明朝 ProN W3" charset="0"/>
              <a:cs typeface="Times New Roman" pitchFamily="18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19" y="8203039"/>
            <a:ext cx="3039377" cy="1107921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40" y="7978607"/>
            <a:ext cx="4104456" cy="1513518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34" y="8477200"/>
            <a:ext cx="2756667" cy="5721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" r="724"/>
          <a:stretch/>
        </p:blipFill>
        <p:spPr bwMode="auto">
          <a:xfrm>
            <a:off x="1772137" y="4084712"/>
            <a:ext cx="11138975" cy="30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78037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6" y="-19744"/>
            <a:ext cx="11415389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RPP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popularitāte interneta vidē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083406"/>
              </p:ext>
            </p:extLst>
          </p:nvPr>
        </p:nvGraphicFramePr>
        <p:xfrm>
          <a:off x="7058074" y="5166421"/>
          <a:ext cx="5946726" cy="458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658429"/>
              </p:ext>
            </p:extLst>
          </p:nvPr>
        </p:nvGraphicFramePr>
        <p:xfrm>
          <a:off x="5710312" y="1204392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848594"/>
              </p:ext>
            </p:extLst>
          </p:nvPr>
        </p:nvGraphicFramePr>
        <p:xfrm>
          <a:off x="7051675" y="5454501"/>
          <a:ext cx="5927005" cy="401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879839"/>
              </p:ext>
            </p:extLst>
          </p:nvPr>
        </p:nvGraphicFramePr>
        <p:xfrm>
          <a:off x="1533848" y="3868688"/>
          <a:ext cx="66247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ounded Rectangular Callout 9"/>
          <p:cNvSpPr/>
          <p:nvPr/>
        </p:nvSpPr>
        <p:spPr bwMode="auto">
          <a:xfrm>
            <a:off x="1677864" y="2407870"/>
            <a:ext cx="4038600" cy="2476213"/>
          </a:xfrm>
          <a:custGeom>
            <a:avLst/>
            <a:gdLst>
              <a:gd name="connsiteX0" fmla="*/ 0 w 4038600"/>
              <a:gd name="connsiteY0" fmla="*/ 152403 h 914400"/>
              <a:gd name="connsiteX1" fmla="*/ 152403 w 4038600"/>
              <a:gd name="connsiteY1" fmla="*/ 0 h 914400"/>
              <a:gd name="connsiteX2" fmla="*/ 673100 w 4038600"/>
              <a:gd name="connsiteY2" fmla="*/ 0 h 914400"/>
              <a:gd name="connsiteX3" fmla="*/ 673100 w 4038600"/>
              <a:gd name="connsiteY3" fmla="*/ 0 h 914400"/>
              <a:gd name="connsiteX4" fmla="*/ 1682750 w 4038600"/>
              <a:gd name="connsiteY4" fmla="*/ 0 h 914400"/>
              <a:gd name="connsiteX5" fmla="*/ 3886197 w 4038600"/>
              <a:gd name="connsiteY5" fmla="*/ 0 h 914400"/>
              <a:gd name="connsiteX6" fmla="*/ 4038600 w 4038600"/>
              <a:gd name="connsiteY6" fmla="*/ 152403 h 914400"/>
              <a:gd name="connsiteX7" fmla="*/ 4038600 w 4038600"/>
              <a:gd name="connsiteY7" fmla="*/ 533400 h 914400"/>
              <a:gd name="connsiteX8" fmla="*/ 4038600 w 4038600"/>
              <a:gd name="connsiteY8" fmla="*/ 533400 h 914400"/>
              <a:gd name="connsiteX9" fmla="*/ 4038600 w 4038600"/>
              <a:gd name="connsiteY9" fmla="*/ 762000 h 914400"/>
              <a:gd name="connsiteX10" fmla="*/ 4038600 w 4038600"/>
              <a:gd name="connsiteY10" fmla="*/ 761997 h 914400"/>
              <a:gd name="connsiteX11" fmla="*/ 3886197 w 4038600"/>
              <a:gd name="connsiteY11" fmla="*/ 914400 h 914400"/>
              <a:gd name="connsiteX12" fmla="*/ 1682750 w 4038600"/>
              <a:gd name="connsiteY12" fmla="*/ 914400 h 914400"/>
              <a:gd name="connsiteX13" fmla="*/ 276927 w 4038600"/>
              <a:gd name="connsiteY13" fmla="*/ 2476213 h 914400"/>
              <a:gd name="connsiteX14" fmla="*/ 673100 w 4038600"/>
              <a:gd name="connsiteY14" fmla="*/ 914400 h 914400"/>
              <a:gd name="connsiteX15" fmla="*/ 152403 w 4038600"/>
              <a:gd name="connsiteY15" fmla="*/ 914400 h 914400"/>
              <a:gd name="connsiteX16" fmla="*/ 0 w 4038600"/>
              <a:gd name="connsiteY16" fmla="*/ 761997 h 914400"/>
              <a:gd name="connsiteX17" fmla="*/ 0 w 4038600"/>
              <a:gd name="connsiteY17" fmla="*/ 762000 h 914400"/>
              <a:gd name="connsiteX18" fmla="*/ 0 w 4038600"/>
              <a:gd name="connsiteY18" fmla="*/ 533400 h 914400"/>
              <a:gd name="connsiteX19" fmla="*/ 0 w 4038600"/>
              <a:gd name="connsiteY19" fmla="*/ 533400 h 914400"/>
              <a:gd name="connsiteX20" fmla="*/ 0 w 4038600"/>
              <a:gd name="connsiteY20" fmla="*/ 152403 h 914400"/>
              <a:gd name="connsiteX0" fmla="*/ 0 w 4038600"/>
              <a:gd name="connsiteY0" fmla="*/ 152403 h 2476213"/>
              <a:gd name="connsiteX1" fmla="*/ 152403 w 4038600"/>
              <a:gd name="connsiteY1" fmla="*/ 0 h 2476213"/>
              <a:gd name="connsiteX2" fmla="*/ 673100 w 4038600"/>
              <a:gd name="connsiteY2" fmla="*/ 0 h 2476213"/>
              <a:gd name="connsiteX3" fmla="*/ 673100 w 4038600"/>
              <a:gd name="connsiteY3" fmla="*/ 0 h 2476213"/>
              <a:gd name="connsiteX4" fmla="*/ 1682750 w 4038600"/>
              <a:gd name="connsiteY4" fmla="*/ 0 h 2476213"/>
              <a:gd name="connsiteX5" fmla="*/ 3886197 w 4038600"/>
              <a:gd name="connsiteY5" fmla="*/ 0 h 2476213"/>
              <a:gd name="connsiteX6" fmla="*/ 4038600 w 4038600"/>
              <a:gd name="connsiteY6" fmla="*/ 152403 h 2476213"/>
              <a:gd name="connsiteX7" fmla="*/ 4038600 w 4038600"/>
              <a:gd name="connsiteY7" fmla="*/ 533400 h 2476213"/>
              <a:gd name="connsiteX8" fmla="*/ 4038600 w 4038600"/>
              <a:gd name="connsiteY8" fmla="*/ 533400 h 2476213"/>
              <a:gd name="connsiteX9" fmla="*/ 4038600 w 4038600"/>
              <a:gd name="connsiteY9" fmla="*/ 762000 h 2476213"/>
              <a:gd name="connsiteX10" fmla="*/ 4038600 w 4038600"/>
              <a:gd name="connsiteY10" fmla="*/ 761997 h 2476213"/>
              <a:gd name="connsiteX11" fmla="*/ 3886197 w 4038600"/>
              <a:gd name="connsiteY11" fmla="*/ 914400 h 2476213"/>
              <a:gd name="connsiteX12" fmla="*/ 1054100 w 4038600"/>
              <a:gd name="connsiteY12" fmla="*/ 914400 h 2476213"/>
              <a:gd name="connsiteX13" fmla="*/ 276927 w 4038600"/>
              <a:gd name="connsiteY13" fmla="*/ 2476213 h 2476213"/>
              <a:gd name="connsiteX14" fmla="*/ 673100 w 4038600"/>
              <a:gd name="connsiteY14" fmla="*/ 914400 h 2476213"/>
              <a:gd name="connsiteX15" fmla="*/ 152403 w 4038600"/>
              <a:gd name="connsiteY15" fmla="*/ 914400 h 2476213"/>
              <a:gd name="connsiteX16" fmla="*/ 0 w 4038600"/>
              <a:gd name="connsiteY16" fmla="*/ 761997 h 2476213"/>
              <a:gd name="connsiteX17" fmla="*/ 0 w 4038600"/>
              <a:gd name="connsiteY17" fmla="*/ 762000 h 2476213"/>
              <a:gd name="connsiteX18" fmla="*/ 0 w 4038600"/>
              <a:gd name="connsiteY18" fmla="*/ 533400 h 2476213"/>
              <a:gd name="connsiteX19" fmla="*/ 0 w 4038600"/>
              <a:gd name="connsiteY19" fmla="*/ 533400 h 2476213"/>
              <a:gd name="connsiteX20" fmla="*/ 0 w 4038600"/>
              <a:gd name="connsiteY20" fmla="*/ 152403 h 24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38600" h="2476213">
                <a:moveTo>
                  <a:pt x="0" y="152403"/>
                </a:moveTo>
                <a:cubicBezTo>
                  <a:pt x="0" y="68233"/>
                  <a:pt x="68233" y="0"/>
                  <a:pt x="152403" y="0"/>
                </a:cubicBezTo>
                <a:lnTo>
                  <a:pt x="673100" y="0"/>
                </a:lnTo>
                <a:lnTo>
                  <a:pt x="673100" y="0"/>
                </a:lnTo>
                <a:lnTo>
                  <a:pt x="1682750" y="0"/>
                </a:lnTo>
                <a:lnTo>
                  <a:pt x="3886197" y="0"/>
                </a:lnTo>
                <a:cubicBezTo>
                  <a:pt x="3970367" y="0"/>
                  <a:pt x="4038600" y="68233"/>
                  <a:pt x="4038600" y="152403"/>
                </a:cubicBezTo>
                <a:lnTo>
                  <a:pt x="4038600" y="533400"/>
                </a:lnTo>
                <a:lnTo>
                  <a:pt x="4038600" y="533400"/>
                </a:lnTo>
                <a:lnTo>
                  <a:pt x="4038600" y="762000"/>
                </a:lnTo>
                <a:lnTo>
                  <a:pt x="4038600" y="761997"/>
                </a:lnTo>
                <a:cubicBezTo>
                  <a:pt x="4038600" y="846167"/>
                  <a:pt x="3970367" y="914400"/>
                  <a:pt x="3886197" y="914400"/>
                </a:cubicBezTo>
                <a:lnTo>
                  <a:pt x="1054100" y="914400"/>
                </a:lnTo>
                <a:lnTo>
                  <a:pt x="276927" y="2476213"/>
                </a:lnTo>
                <a:lnTo>
                  <a:pt x="673100" y="914400"/>
                </a:ln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762000"/>
                </a:lnTo>
                <a:lnTo>
                  <a:pt x="0" y="533400"/>
                </a:lnTo>
                <a:lnTo>
                  <a:pt x="0" y="533400"/>
                </a:lnTo>
                <a:lnTo>
                  <a:pt x="0" y="15240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eaLnBrk="0" hangingPunct="0">
              <a:defRPr/>
            </a:pP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Abonentu vidū ir arī nozīmīgi Latvijas masu mediji</a:t>
            </a:r>
          </a:p>
        </p:txBody>
      </p:sp>
      <p:sp>
        <p:nvSpPr>
          <p:cNvPr id="17" name="Rounded Rectangular Callout 8"/>
          <p:cNvSpPr/>
          <p:nvPr/>
        </p:nvSpPr>
        <p:spPr bwMode="auto">
          <a:xfrm>
            <a:off x="2685976" y="8424564"/>
            <a:ext cx="3886200" cy="1066800"/>
          </a:xfrm>
          <a:prstGeom prst="wedgeRoundRectCallout">
            <a:avLst>
              <a:gd name="adj1" fmla="val 72286"/>
              <a:gd name="adj2" fmla="val 344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 eaLnBrk="0" hangingPunct="0">
              <a:defRPr/>
            </a:pP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Skatītākais valsts/pašvaldību iestāžu </a:t>
            </a: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Youtube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kanāls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  <p:bldGraphic spid="12" grpId="0" uiExpand="1">
        <p:bldSub>
          <a:bldChart bld="category"/>
        </p:bldSub>
      </p:bldGraphic>
      <p:bldGraphic spid="13" grpId="0" uiExpand="1">
        <p:bldSub>
          <a:bldChart bld="category"/>
        </p:bldSub>
      </p:bldGraphic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0"/>
            <a:ext cx="11377264" cy="1010716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Realizētie projekti</a:t>
            </a:r>
          </a:p>
        </p:txBody>
      </p:sp>
      <p:sp>
        <p:nvSpPr>
          <p:cNvPr id="5" name="Rectangle 9"/>
          <p:cNvSpPr txBox="1">
            <a:spLocks noChangeAspect="1"/>
          </p:cNvSpPr>
          <p:nvPr/>
        </p:nvSpPr>
        <p:spPr bwMode="auto">
          <a:xfrm>
            <a:off x="1605857" y="1445801"/>
            <a:ext cx="7416823" cy="77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lv-LV" sz="3300" dirty="0" smtClean="0"/>
              <a:t>Izgatavoti </a:t>
            </a:r>
            <a:r>
              <a:rPr lang="lv-LV" sz="3300" dirty="0"/>
              <a:t>bukleti </a:t>
            </a:r>
            <a:r>
              <a:rPr lang="lv-LV" sz="3300" dirty="0" smtClean="0"/>
              <a:t>par drošības jautājumu tēmām un informatīvie izdales materiāli.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lv-LV" sz="3300" dirty="0" smtClean="0"/>
              <a:t>Akcijas </a:t>
            </a:r>
            <a:r>
              <a:rPr lang="lv-LV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Muzeju nakts</a:t>
            </a:r>
            <a:r>
              <a:rPr lang="lv-LV" sz="3300" dirty="0" smtClean="0"/>
              <a:t> laikā RPP muzeju apmeklēja vairāki tūkstoši interesentu.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lv-LV" sz="3300" dirty="0" smtClean="0"/>
              <a:t>Sociālās kampaņas </a:t>
            </a:r>
            <a:r>
              <a:rPr lang="lv-LV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„Neesi </a:t>
            </a:r>
            <a:r>
              <a:rPr lang="lv-LV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vienaldzīgs!” </a:t>
            </a:r>
            <a:r>
              <a:rPr lang="lv-LV" sz="3300" dirty="0" smtClean="0"/>
              <a:t>ietvaros izstrādāti un popularizēti trīs videoklipi.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lv-LV" sz="3300" dirty="0" smtClean="0"/>
              <a:t>Jau</a:t>
            </a:r>
            <a:r>
              <a:rPr lang="lv-LV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17.reizi </a:t>
            </a:r>
            <a:r>
              <a:rPr lang="lv-LV" sz="3300" dirty="0"/>
              <a:t>RPP </a:t>
            </a:r>
            <a:r>
              <a:rPr lang="lv-LV" sz="3300" dirty="0" smtClean="0"/>
              <a:t>devās labdarības braucienā pie daudzbērnu ģimenēm Latgales pusē.</a:t>
            </a:r>
            <a:endParaRPr lang="lv-LV" sz="3300" dirty="0"/>
          </a:p>
        </p:txBody>
      </p:sp>
      <p:pic>
        <p:nvPicPr>
          <p:cNvPr id="5122" name="Picture 2" descr="O:\Foto\2013\Asinsdonoru diena_20.03.2013\DSC0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63" y="4053344"/>
            <a:ext cx="3763059" cy="25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O:\Foto\2013\Muzeju nakts_18.05.2013\DSC0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63" y="1408449"/>
            <a:ext cx="3763059" cy="25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ttēls 6" descr="Foto - Timurs Subhankulov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63" y="6698239"/>
            <a:ext cx="3763059" cy="24990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102800" y="9146758"/>
            <a:ext cx="284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dirty="0" smtClean="0"/>
              <a:t>Foto: </a:t>
            </a:r>
            <a:r>
              <a:rPr lang="lv-LV" sz="1200" dirty="0" err="1" smtClean="0"/>
              <a:t>T.Subhankulovs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23941963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/>
          <a:stretch/>
        </p:blipFill>
        <p:spPr>
          <a:xfrm>
            <a:off x="1605856" y="7613104"/>
            <a:ext cx="1839711" cy="1980000"/>
          </a:xfrm>
          <a:prstGeom prst="rect">
            <a:avLst/>
          </a:prstGeom>
        </p:spPr>
      </p:pic>
      <p:sp>
        <p:nvSpPr>
          <p:cNvPr id="11338" name="Заголовок 1"/>
          <p:cNvSpPr>
            <a:spLocks noGrp="1"/>
          </p:cNvSpPr>
          <p:nvPr>
            <p:ph type="ctrTitle"/>
          </p:nvPr>
        </p:nvSpPr>
        <p:spPr>
          <a:xfrm>
            <a:off x="1677865" y="0"/>
            <a:ext cx="11305256" cy="1150938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RPP 2013.gadā - vidēji diennaktī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4AE0B-6CEB-4561-9FF3-FBE4BA164263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  <p:sp>
        <p:nvSpPr>
          <p:cNvPr id="6" name="Rectangle 5"/>
          <p:cNvSpPr txBox="1">
            <a:spLocks/>
          </p:cNvSpPr>
          <p:nvPr/>
        </p:nvSpPr>
        <p:spPr bwMode="auto">
          <a:xfrm>
            <a:off x="1605856" y="1348408"/>
            <a:ext cx="11161240" cy="6192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apkalpoja policijas izsaukumus (t.sk. 02 un 110) </a:t>
            </a:r>
            <a:r>
              <a:rPr lang="lv-LV" sz="3300" dirty="0" smtClean="0">
                <a:sym typeface="Times" charset="0"/>
              </a:rPr>
              <a:t>					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167</a:t>
            </a:r>
            <a:r>
              <a:rPr lang="lv-LV" sz="3300" dirty="0" smtClean="0">
                <a:sym typeface="Times" charset="0"/>
              </a:rPr>
              <a:t>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(+20%)</a:t>
            </a:r>
          </a:p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redzeslokā nonāca personas (aizturētie + nogādātie)</a:t>
            </a:r>
            <a:r>
              <a:rPr lang="lv-LV" sz="3300" dirty="0" smtClean="0">
                <a:sym typeface="Times" charset="0"/>
              </a:rPr>
              <a:t>					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47</a:t>
            </a:r>
            <a:r>
              <a:rPr lang="lv-LV" sz="3300" dirty="0" smtClean="0">
                <a:sym typeface="Times" charset="0"/>
              </a:rPr>
              <a:t>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(+24%) </a:t>
            </a:r>
          </a:p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nogādāja personas Valsts policijā			 </a:t>
            </a:r>
            <a:r>
              <a:rPr lang="lv-LV" sz="3300" dirty="0" smtClean="0">
                <a:sym typeface="Times" charset="0"/>
              </a:rPr>
              <a:t>									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8</a:t>
            </a:r>
            <a:r>
              <a:rPr lang="lv-LV" sz="3300" dirty="0" smtClean="0">
                <a:sym typeface="Times" charset="0"/>
              </a:rPr>
              <a:t>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(+14%)</a:t>
            </a:r>
          </a:p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patrulēja pie Rīgas izglītības iestādēm</a:t>
            </a:r>
            <a:r>
              <a:rPr lang="lv-LV" sz="3300" dirty="0" smtClean="0">
                <a:sym typeface="Times" charset="0"/>
              </a:rPr>
              <a:t>								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133</a:t>
            </a:r>
            <a:r>
              <a:rPr lang="lv-LV" sz="3300" dirty="0" smtClean="0">
                <a:sym typeface="Times" charset="0"/>
              </a:rPr>
              <a:t>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(+0.8%)</a:t>
            </a:r>
          </a:p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pilsētas ielās patrulēja policijas darbinieki </a:t>
            </a:r>
            <a:r>
              <a:rPr lang="lv-LV" sz="3300" dirty="0" smtClean="0">
                <a:sym typeface="Times" charset="0"/>
              </a:rPr>
              <a:t>							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178</a:t>
            </a:r>
            <a:r>
              <a:rPr lang="lv-LV" sz="3300" dirty="0" smtClean="0">
                <a:sym typeface="Times" charset="0"/>
              </a:rPr>
              <a:t>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(+11%)</a:t>
            </a:r>
          </a:p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apsekoja objektus (izklaides, tirdzniecības, u.c. vietas)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300" dirty="0" smtClean="0">
                <a:sym typeface="Times" charset="0"/>
              </a:rPr>
              <a:t>				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10</a:t>
            </a:r>
            <a:r>
              <a:rPr lang="lv-LV" sz="3300" dirty="0" smtClean="0">
                <a:sym typeface="Times" charset="0"/>
              </a:rPr>
              <a:t> 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(+11%)</a:t>
            </a:r>
          </a:p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veica izglītojošus pasākumus mācību iestādēs </a:t>
            </a:r>
            <a:r>
              <a:rPr lang="lv-LV" sz="3300" dirty="0" smtClean="0">
                <a:sym typeface="Times" charset="0"/>
              </a:rPr>
              <a:t>							  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8</a:t>
            </a:r>
            <a:r>
              <a:rPr lang="lv-LV" sz="3300" dirty="0" smtClean="0">
                <a:sym typeface="Times" charset="0"/>
              </a:rPr>
              <a:t> 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(+33%) </a:t>
            </a:r>
          </a:p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reģistrēja iesniegumus, pieprasījumus, pieteikumus, u.c.</a:t>
            </a:r>
            <a:r>
              <a:rPr lang="lv-LV" sz="3300" dirty="0" smtClean="0">
                <a:sym typeface="Times" charset="0"/>
              </a:rPr>
              <a:t>				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102</a:t>
            </a:r>
            <a:r>
              <a:rPr lang="lv-LV" sz="3300" dirty="0" smtClean="0">
                <a:sym typeface="Times" charset="0"/>
              </a:rPr>
              <a:t>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(+2%) </a:t>
            </a:r>
          </a:p>
          <a:p>
            <a:pPr marL="179988" lvl="1" algn="just" defTabSz="359976" fontAlgn="auto">
              <a:spcBef>
                <a:spcPts val="600"/>
              </a:spcBef>
              <a:spcAft>
                <a:spcPts val="600"/>
              </a:spcAft>
              <a:buClr>
                <a:srgbClr val="003300"/>
              </a:buClr>
              <a:buSzPct val="171000"/>
              <a:defRPr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fiksēja administratīva rakstura pārkāpumus			</a:t>
            </a:r>
            <a:r>
              <a:rPr lang="lv-LV" sz="3300" dirty="0" smtClean="0">
                <a:sym typeface="Times" charset="0"/>
              </a:rPr>
              <a:t>					  </a:t>
            </a:r>
            <a:r>
              <a:rPr lang="lv-LV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52</a:t>
            </a:r>
            <a:r>
              <a:rPr lang="lv-LV" sz="3300" dirty="0" smtClean="0">
                <a:sym typeface="Times" charset="0"/>
              </a:rPr>
              <a:t>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(-10%)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36" y="7613104"/>
            <a:ext cx="2859400" cy="19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/>
          <a:stretch/>
        </p:blipFill>
        <p:spPr>
          <a:xfrm>
            <a:off x="3019067" y="7613104"/>
            <a:ext cx="2837605" cy="1980000"/>
          </a:xfrm>
          <a:prstGeom prst="rect">
            <a:avLst/>
          </a:prstGeom>
        </p:spPr>
      </p:pic>
      <p:pic>
        <p:nvPicPr>
          <p:cNvPr id="10" name="Рисунок 9" descr="Picture 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0808" y="7613104"/>
            <a:ext cx="2640000" cy="1980000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76" y="7613104"/>
            <a:ext cx="2970000" cy="19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r="18520"/>
          <a:stretch/>
        </p:blipFill>
        <p:spPr>
          <a:xfrm>
            <a:off x="8809000" y="7613104"/>
            <a:ext cx="1828800" cy="19800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A3B3E-0937-464E-AE2A-5E4F2023CDA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4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987920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Policijas dežūrdaļu darbs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3848" y="1276400"/>
            <a:ext cx="8088470" cy="2569928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179988" algn="just" defTabSz="359976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Apkalpoti 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60 888 </a:t>
            </a:r>
            <a:r>
              <a:rPr lang="lv-LV" sz="2400" dirty="0" smtClean="0">
                <a:ln w="3175">
                  <a:solidFill>
                    <a:srgbClr val="0033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(+20.5%)</a:t>
            </a:r>
            <a:r>
              <a:rPr lang="lv-LV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izsaukumi, </a:t>
            </a:r>
            <a:r>
              <a:rPr lang="lv-LV" sz="3300" dirty="0" err="1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t.sk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.: </a:t>
            </a:r>
          </a:p>
          <a:p>
            <a:pPr marL="179988" algn="just" defTabSz="359976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30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</a:rPr>
              <a:t>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927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4000" dirty="0">
                <a:ln w="3175">
                  <a:solidFill>
                    <a:srgbClr val="0033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28.3%)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saņemti ar Operatīvās </a:t>
            </a:r>
          </a:p>
          <a:p>
            <a:pPr marL="179988" algn="just" defTabSz="359976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		vadības biroja starpniecību</a:t>
            </a:r>
          </a:p>
          <a:p>
            <a:pPr marL="179988" algn="just" defTabSz="359976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	862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4000" dirty="0">
                <a:ln w="3175">
                  <a:solidFill>
                    <a:srgbClr val="0033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(+21.7%)</a:t>
            </a:r>
            <a:r>
              <a:rPr lang="lv-LV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saņemti no Valsts policijas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37180"/>
              </p:ext>
            </p:extLst>
          </p:nvPr>
        </p:nvGraphicFramePr>
        <p:xfrm>
          <a:off x="8489575" y="4300736"/>
          <a:ext cx="4421537" cy="510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5" descr="IMG_6588.JPG"/>
          <p:cNvPicPr>
            <a:picLocks noChangeAspect="1"/>
          </p:cNvPicPr>
          <p:nvPr/>
        </p:nvPicPr>
        <p:blipFill>
          <a:blip r:embed="rId3" cstate="print"/>
          <a:srcRect l="11238" r="3671"/>
          <a:stretch>
            <a:fillRect/>
          </a:stretch>
        </p:blipFill>
        <p:spPr>
          <a:xfrm>
            <a:off x="9526736" y="1348408"/>
            <a:ext cx="3384376" cy="2651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5856" y="3999637"/>
            <a:ext cx="6768752" cy="500136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marL="179988" algn="just" defTabSz="359976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Viena</a:t>
            </a:r>
            <a:r>
              <a:rPr lang="lv-LV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izsaukuma vidējais </a:t>
            </a:r>
          </a:p>
          <a:p>
            <a:pPr marL="179988" algn="just" defTabSz="359976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apkalpošanas laiks –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" charset="0"/>
              </a:rPr>
              <a:t>28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minūtes</a:t>
            </a:r>
            <a:r>
              <a:rPr lang="lv-LV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79988" algn="just" defTabSz="359976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kas ietver:</a:t>
            </a:r>
          </a:p>
          <a:p>
            <a:pPr marL="179388" lvl="2" algn="just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policijas darbinieku nokļūšanu </a:t>
            </a:r>
          </a:p>
          <a:p>
            <a:pPr marL="179388" lvl="2" algn="just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līdz notikuma vietai,</a:t>
            </a:r>
          </a:p>
          <a:p>
            <a:pPr marL="179388" lvl="2" algn="just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notikuma apstākļu noskaidrošanu </a:t>
            </a:r>
          </a:p>
          <a:p>
            <a:pPr marL="179388" lvl="2" algn="just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un fiksēšanu,</a:t>
            </a:r>
          </a:p>
          <a:p>
            <a:pPr marL="179388" lvl="2" algn="just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pārkāpēju transportēšanu.</a:t>
            </a:r>
            <a:r>
              <a:rPr lang="lv-LV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8" name="Заголовок 1"/>
          <p:cNvSpPr>
            <a:spLocks noGrp="1"/>
          </p:cNvSpPr>
          <p:nvPr>
            <p:ph type="ctrTitle"/>
          </p:nvPr>
        </p:nvSpPr>
        <p:spPr>
          <a:xfrm>
            <a:off x="1389832" y="0"/>
            <a:ext cx="11593289" cy="1060376"/>
          </a:xfrm>
        </p:spPr>
        <p:txBody>
          <a:bodyPr/>
          <a:lstStyle/>
          <a:p>
            <a:pPr algn="ctr"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2014.gada prioritārie darba virzieni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4AE0B-6CEB-4561-9FF3-FBE4BA164263}" type="slidenum">
              <a:rPr lang="lv-LV" smtClean="0"/>
              <a:pPr>
                <a:defRPr/>
              </a:pPr>
              <a:t>30</a:t>
            </a:fld>
            <a:endParaRPr lang="lv-LV"/>
          </a:p>
        </p:txBody>
      </p:sp>
      <p:sp>
        <p:nvSpPr>
          <p:cNvPr id="5" name="Rectangle 9"/>
          <p:cNvSpPr txBox="1">
            <a:spLocks noChangeAspect="1"/>
          </p:cNvSpPr>
          <p:nvPr/>
        </p:nvSpPr>
        <p:spPr bwMode="auto">
          <a:xfrm>
            <a:off x="1674145" y="1420416"/>
            <a:ext cx="11164959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3300" dirty="0" smtClean="0">
                <a:solidFill>
                  <a:schemeClr val="tx1"/>
                </a:solidFill>
                <a:sym typeface="Times" charset="0"/>
              </a:rPr>
              <a:t>Droša pilsēta iedzīvotājiem un viesiem: </a:t>
            </a:r>
          </a:p>
          <a:p>
            <a:pPr marL="809625" lvl="1" indent="-269875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palielināt policijas patruļu skaitu sabiedriskās kārtības nodrošināšanai pilsētas apkaimēs 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Pārdaugavā</a:t>
            </a:r>
          </a:p>
          <a:p>
            <a:pPr marL="809625" lvl="1" indent="-269875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i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zveidot glābšanas posteni Ķīpsalas pludmalē</a:t>
            </a:r>
            <a:endParaRPr lang="lv-LV" sz="20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</a:endParaRPr>
          </a:p>
          <a:p>
            <a:pPr marL="809625" lvl="1" indent="-269875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«legālo» narkotiku aprites ierobežošana</a:t>
            </a:r>
            <a:endParaRPr lang="lv-LV" sz="20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</a:endParaRPr>
          </a:p>
          <a:p>
            <a:pPr marL="809625" lvl="1" indent="-269875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pastiprināta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sabiedriskās kārtības 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un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pilsētas viesu drošības nodrošināšana Rīgas, kā Eiropas kultūras galvaspilsētas organizēto masu pasākumu norises laikā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lv-LV" sz="3300" dirty="0" smtClean="0">
              <a:solidFill>
                <a:schemeClr val="tx1"/>
              </a:solidFill>
              <a:sym typeface="Times" charset="0"/>
            </a:endParaRP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r>
              <a:rPr lang="lv-LV" sz="3300" dirty="0" smtClean="0">
                <a:solidFill>
                  <a:schemeClr val="tx1"/>
                </a:solidFill>
                <a:sym typeface="Times" charset="0"/>
              </a:rPr>
              <a:t>Materiāli tehniskās bāzes uzlabošana:</a:t>
            </a:r>
          </a:p>
          <a:p>
            <a:pPr marL="809625" lvl="1" indent="-269875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pilsētas videonovērošanas sistēmas modernizācija un videokameru skaita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palielināšana 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stratēģiski </a:t>
            </a: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svarīgās 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pilsētas vietās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</a:p>
          <a:p>
            <a:pPr marL="809625" lvl="1" indent="-269875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pāriešana no analogās rāciju sistēmas uz digitālo rāciju sistēmu 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«</a:t>
            </a:r>
            <a:r>
              <a:rPr lang="lv-LV" sz="2000" b="1" i="1" dirty="0" err="1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Tetra</a:t>
            </a: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»</a:t>
            </a:r>
            <a:endParaRPr lang="lv-LV" sz="20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</a:endParaRPr>
          </a:p>
          <a:p>
            <a:pPr marL="809625" lvl="1" indent="-269875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RPP mobilās aplikācijas izstrāde </a:t>
            </a:r>
          </a:p>
          <a:p>
            <a:pPr marL="809625" lvl="1" indent="-269875" algn="just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RPP autoparka atjaunošana iegādājoties jaunas operatīvo transportlīdzekļu vienības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FFCB1-33FE-4F52-B314-C7260424FF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Заголовок 1">
            <a:hlinkClick r:id="rId2" action="ppaction://hlinksldjump"/>
          </p:cNvPr>
          <p:cNvSpPr txBox="1">
            <a:spLocks/>
          </p:cNvSpPr>
          <p:nvPr/>
        </p:nvSpPr>
        <p:spPr bwMode="auto">
          <a:xfrm>
            <a:off x="9454728" y="6604993"/>
            <a:ext cx="3191992" cy="2743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anchor="ctr" anchorCtr="0" compatLnSpc="1">
            <a:prstTxWarp prst="textNoShape">
              <a:avLst/>
            </a:prstTxWarp>
          </a:bodyPr>
          <a:lstStyle/>
          <a:p>
            <a:pPr defTabSz="914340" eaLnBrk="0" hangingPunct="0">
              <a:defRPr/>
            </a:pPr>
            <a:endParaRPr lang="lv-LV" sz="5800" b="1" kern="0" dirty="0" smtClean="0">
              <a:solidFill>
                <a:srgbClr val="FFFFFF"/>
              </a:solidFill>
              <a:latin typeface="+mj-lt"/>
              <a:ea typeface="ヒラギノ明朝 ProN W6" charset="0"/>
              <a:cs typeface="+mj-cs"/>
              <a:sym typeface="Times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1010716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Personu iesniegumi</a:t>
            </a:r>
          </a:p>
        </p:txBody>
      </p:sp>
      <p:sp>
        <p:nvSpPr>
          <p:cNvPr id="5" name="Rectangle 15"/>
          <p:cNvSpPr txBox="1">
            <a:spLocks/>
          </p:cNvSpPr>
          <p:nvPr/>
        </p:nvSpPr>
        <p:spPr bwMode="auto">
          <a:xfrm>
            <a:off x="1605856" y="1276400"/>
            <a:ext cx="5832648" cy="309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9988" algn="just" defTabSz="91434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ym typeface="Times" charset="0"/>
              </a:rPr>
              <a:t>Saņemti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000" b="1" kern="0" dirty="0" smtClean="0">
                <a:solidFill>
                  <a:schemeClr val="tx1"/>
                </a:solidFill>
                <a:latin typeface="Times New Roman" pitchFamily="18" charset="0"/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8 660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(-7.7%)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</a:p>
          <a:p>
            <a:pPr marL="179988" algn="just" defTabSz="91434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Times" charset="0"/>
              </a:rPr>
              <a:t>		</a:t>
            </a:r>
            <a:r>
              <a:rPr lang="lv-LV" sz="3300" dirty="0" smtClean="0">
                <a:sym typeface="Times" charset="0"/>
              </a:rPr>
              <a:t>personu iesniegumi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38063033"/>
              </p:ext>
            </p:extLst>
          </p:nvPr>
        </p:nvGraphicFramePr>
        <p:xfrm>
          <a:off x="1677863" y="3508648"/>
          <a:ext cx="11017225" cy="6021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37" y="1312975"/>
            <a:ext cx="5112568" cy="339346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chart seriesIdx="4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graphicEl>
                                              <a:chart seriesIdx="4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chart seriesIdx="4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1010716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Saskarsme ar personām</a:t>
            </a:r>
          </a:p>
        </p:txBody>
      </p:sp>
      <p:sp>
        <p:nvSpPr>
          <p:cNvPr id="5" name="Rectangle 15"/>
          <p:cNvSpPr txBox="1">
            <a:spLocks/>
          </p:cNvSpPr>
          <p:nvPr/>
        </p:nvSpPr>
        <p:spPr bwMode="auto">
          <a:xfrm>
            <a:off x="1533848" y="916360"/>
            <a:ext cx="11233248" cy="36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914340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Policijas redzeslokā nonāca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17 290 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(+23.8%)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personas, t.sk.:</a:t>
            </a:r>
          </a:p>
          <a:p>
            <a:pPr marL="179988" algn="just" defTabSz="359976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C8D8C"/>
              </a:buClr>
              <a:buSzPct val="171000"/>
              <a:tabLst>
                <a:tab pos="35998" algn="l"/>
              </a:tabLst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3 690 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(+23.7%)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administratīvo pārkāpumu izdarīšanu vai uz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aizdomu pamata par noziedzīgu nodarījumu izdarīšanu;</a:t>
            </a:r>
          </a:p>
          <a:p>
            <a:pPr marL="179988" algn="just" defTabSz="91434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506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(+11.7%)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meklēšanā izsludinātas personas, no tām  </a:t>
            </a:r>
          </a:p>
          <a:p>
            <a:pPr marL="179988" algn="just" defTabSz="91434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56 	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(+29)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nepilngadīgas personas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495850"/>
              </p:ext>
            </p:extLst>
          </p:nvPr>
        </p:nvGraphicFramePr>
        <p:xfrm>
          <a:off x="1605856" y="4475370"/>
          <a:ext cx="5544616" cy="522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5"/>
          <p:cNvGraphicFramePr/>
          <p:nvPr>
            <p:extLst>
              <p:ext uri="{D42A27DB-BD31-4B8C-83A1-F6EECF244321}">
                <p14:modId xmlns:p14="http://schemas.microsoft.com/office/powerpoint/2010/main" val="1010115241"/>
              </p:ext>
            </p:extLst>
          </p:nvPr>
        </p:nvGraphicFramePr>
        <p:xfrm>
          <a:off x="7294488" y="4444753"/>
          <a:ext cx="5472608" cy="530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Graphic spid="8" grpId="0" uiExpand="1">
        <p:bldSub>
          <a:bldChart bld="series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Pārkāpumu fiksēšana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05855" y="1204392"/>
            <a:ext cx="11233248" cy="3168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46370" indent="-381576" algn="just" defTabSz="914340" fontAlgn="auto">
              <a:spcBef>
                <a:spcPts val="600"/>
              </a:spcBef>
              <a:spcAft>
                <a:spcPts val="120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Reģistrēti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16 623 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(-7%)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administratīvie pārkāpumi, par kuriem sastādīti administratīvā pārkāpuma protokoli (APP), </a:t>
            </a:r>
            <a:r>
              <a:rPr lang="lv-LV" sz="3300" dirty="0" err="1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t.sk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.:</a:t>
            </a:r>
          </a:p>
          <a:p>
            <a:pPr marL="446370" indent="-381576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9 838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(+19.2%)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par LAPK pārkāpumiem</a:t>
            </a:r>
          </a:p>
          <a:p>
            <a:pPr marL="446370" indent="-381576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	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6 785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(-29.4%) 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par RDSN neievērošanu</a:t>
            </a:r>
          </a:p>
          <a:p>
            <a:pPr marL="446370" indent="-381576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Pārkāpuma izdarīšanas vietā izrakstītas soda kvītis </a:t>
            </a:r>
          </a:p>
          <a:p>
            <a:pPr marL="446370" indent="-381576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		2 187 	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(-37.1%)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personām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15217774"/>
              </p:ext>
            </p:extLst>
          </p:nvPr>
        </p:nvGraphicFramePr>
        <p:xfrm>
          <a:off x="1677864" y="4156720"/>
          <a:ext cx="11161240" cy="559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0"/>
            <a:ext cx="11377264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Pārkāpumu fiksēšana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05855" y="1204392"/>
            <a:ext cx="11233248" cy="280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46370" indent="-381576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stāvēšanas un apstāšanās noteikumu neievērošanu sastādīti: </a:t>
            </a:r>
          </a:p>
          <a:p>
            <a:pPr marL="90488" indent="-25400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52 778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(-5.5%)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APP paziņojumi transportlīdzekļiem, no tiem </a:t>
            </a:r>
            <a:endParaRPr lang="lv-LV" sz="33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90488" indent="-25400" algn="just" defTabSz="359976" fontAlgn="auto"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4 157</a:t>
            </a:r>
            <a:r>
              <a:rPr lang="lv-LV" sz="1800" b="1" i="1" dirty="0" smtClean="0">
                <a:solidFill>
                  <a:srgbClr val="FF0000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3.8%)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	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par neatļautu transportlīdzekļu novietošanu </a:t>
            </a:r>
          </a:p>
          <a:p>
            <a:pPr marL="90488" indent="-25400" algn="just" defTabSz="359976" fontAlgn="auto">
              <a:spcBef>
                <a:spcPts val="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						invalīdu stāvvietās</a:t>
            </a:r>
            <a:endParaRPr lang="lv-LV" sz="1800" b="1" i="1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graphicFrame>
        <p:nvGraphicFramePr>
          <p:cNvPr id="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957981"/>
              </p:ext>
            </p:extLst>
          </p:nvPr>
        </p:nvGraphicFramePr>
        <p:xfrm>
          <a:off x="1677864" y="3868688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744" y="5134762"/>
            <a:ext cx="3304456" cy="2478342"/>
          </a:xfrm>
          <a:prstGeom prst="rect">
            <a:avLst/>
          </a:prstGeom>
        </p:spPr>
      </p:pic>
      <p:pic>
        <p:nvPicPr>
          <p:cNvPr id="7" name="Рисунок 6" descr="IMG_6454.JPG"/>
          <p:cNvPicPr>
            <a:picLocks noChangeAspect="1"/>
          </p:cNvPicPr>
          <p:nvPr/>
        </p:nvPicPr>
        <p:blipFill>
          <a:blip r:embed="rId4" cstate="print"/>
          <a:srcRect l="9495" t="35447" b="13915"/>
          <a:stretch>
            <a:fillRect/>
          </a:stretch>
        </p:blipFill>
        <p:spPr>
          <a:xfrm>
            <a:off x="9598744" y="7732528"/>
            <a:ext cx="3318970" cy="13927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 rot="548786">
            <a:off x="9601907" y="8726150"/>
            <a:ext cx="646573" cy="14979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700644" y="6252592"/>
            <a:ext cx="119632" cy="6962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 rot="21310509">
            <a:off x="11903521" y="8784238"/>
            <a:ext cx="231022" cy="4571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605857" y="-19744"/>
            <a:ext cx="11377264" cy="1082725"/>
          </a:xfrm>
        </p:spPr>
        <p:txBody>
          <a:bodyPr/>
          <a:lstStyle/>
          <a:p>
            <a:pPr eaLnBrk="1" hangingPunct="1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Video novērošanas centrs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461840" y="1132384"/>
            <a:ext cx="11398945" cy="4536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9988" algn="just" defTabSz="179988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Fiksēti  	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	896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pārkāpumi, no tiem:</a:t>
            </a:r>
          </a:p>
          <a:p>
            <a:pPr marL="179988" algn="just" defTabSz="179988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280</a:t>
            </a:r>
            <a:r>
              <a:rPr lang="lv-LV" sz="48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(-101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) </a:t>
            </a:r>
            <a:r>
              <a:rPr lang="lv-LV" sz="18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konflikta situācijas</a:t>
            </a:r>
          </a:p>
          <a:p>
            <a:pPr marL="179988" algn="just" defTabSz="35997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190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76)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alkoholisko dzērienu lietošana sabiedriskā vietā</a:t>
            </a:r>
          </a:p>
          <a:p>
            <a:pPr marL="179988" algn="just" defTabSz="35997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144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	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14) 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dabisko vajadzību nokārtošana neatļautā vietā</a:t>
            </a:r>
          </a:p>
          <a:p>
            <a:pPr marL="179988" algn="just" defTabSz="35997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54 	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14) </a:t>
            </a:r>
            <a:r>
              <a:rPr lang="lv-LV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ubagošana</a:t>
            </a:r>
          </a:p>
          <a:p>
            <a:pPr marL="179988" algn="just" defTabSz="35997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 29 	  </a:t>
            </a:r>
            <a:r>
              <a:rPr lang="lv-LV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(+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1)</a:t>
            </a:r>
            <a:r>
              <a:rPr lang="lv-LV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	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zādzības, laupīšanas izdarīšana</a:t>
            </a:r>
          </a:p>
          <a:p>
            <a:pPr marL="179988" algn="just" defTabSz="35997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endParaRPr lang="lv-LV" sz="3300" dirty="0" smtClean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  <a:p>
            <a:pPr marL="179988" algn="just" defTabSz="359976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71000"/>
              <a:defRPr/>
            </a:pP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Tiesībsargājošajām iestādēm izsniegti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111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(-18)</a:t>
            </a:r>
            <a:r>
              <a:rPr lang="lv-LV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video ieraksti</a:t>
            </a:r>
          </a:p>
        </p:txBody>
      </p:sp>
      <p:graphicFrame>
        <p:nvGraphicFramePr>
          <p:cNvPr id="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64350"/>
              </p:ext>
            </p:extLst>
          </p:nvPr>
        </p:nvGraphicFramePr>
        <p:xfrm>
          <a:off x="1605856" y="5812904"/>
          <a:ext cx="5904656" cy="372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898756"/>
              </p:ext>
            </p:extLst>
          </p:nvPr>
        </p:nvGraphicFramePr>
        <p:xfrm>
          <a:off x="6735238" y="5812904"/>
          <a:ext cx="6286375" cy="365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Attēl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72" y="1420416"/>
            <a:ext cx="3992841" cy="2994631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Graphic spid="7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F1A46-AE03-49B2-B286-83EC63E0D6D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317824" y="-163760"/>
            <a:ext cx="11665296" cy="151216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Kārtības nodrošināšana pilsētas sabiedriskajā transportā</a:t>
            </a:r>
          </a:p>
        </p:txBody>
      </p:sp>
      <p:sp>
        <p:nvSpPr>
          <p:cNvPr id="5" name="Rectangle 9"/>
          <p:cNvSpPr txBox="1">
            <a:spLocks/>
          </p:cNvSpPr>
          <p:nvPr/>
        </p:nvSpPr>
        <p:spPr bwMode="auto">
          <a:xfrm>
            <a:off x="1605856" y="1348408"/>
            <a:ext cx="11254928" cy="4104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6" tIns="50796" rIns="50796" bIns="50796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185738" algn="just" defTabSz="359976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8C8D8C"/>
              </a:buClr>
              <a:buSzPct val="171000"/>
              <a:defRPr/>
            </a:pP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Veikti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957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2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(-4.5%)</a:t>
            </a:r>
            <a:r>
              <a:rPr lang="lv-LV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reidi, kuru laikā nodrošināta sabiedriskā kārtība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</a:rPr>
              <a:t>pilsētas sabiedriskajā transportā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un sniegts atbalsts </a:t>
            </a:r>
            <a:r>
              <a:rPr lang="lv-LV" sz="3300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Rīgas satiksmes </a:t>
            </a:r>
            <a:r>
              <a:rPr lang="lv-LV" sz="3300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kontrolieriem. </a:t>
            </a:r>
          </a:p>
          <a:p>
            <a:pPr marL="179988" algn="just" defTabSz="359976" fontAlgn="auto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Par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administratīvo atbildību brīdinātas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2 413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personas. </a:t>
            </a:r>
          </a:p>
          <a:p>
            <a:pPr marL="179988" algn="just" defTabSz="359976" fontAlgn="auto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Pie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administratīvās atbildības sauktas </a:t>
            </a:r>
            <a:r>
              <a:rPr lang="lv-LV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70</a:t>
            </a:r>
            <a:r>
              <a:rPr lang="lv-LV" sz="3300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personas.</a:t>
            </a:r>
          </a:p>
          <a:p>
            <a:pPr marL="179988" algn="just" defTabSz="359976" fontAlgn="auto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71000"/>
              <a:defRPr/>
            </a:pP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	Aizturētas </a:t>
            </a:r>
            <a:r>
              <a:rPr lang="lv-LV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15</a:t>
            </a:r>
            <a:r>
              <a:rPr lang="lv-LV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明朝 ProN W3" charset="0"/>
                <a:cs typeface="Times New Roman" pitchFamily="18" charset="0"/>
                <a:sym typeface="Times" charset="0"/>
              </a:rPr>
              <a:t> </a:t>
            </a:r>
            <a:r>
              <a:rPr lang="lv-LV" sz="1800" b="1" i="1" dirty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meklēšanā izsludinātas </a:t>
            </a:r>
            <a:r>
              <a:rPr lang="lv-LV" sz="1800" b="1" i="1" dirty="0" smtClean="0">
                <a:solidFill>
                  <a:schemeClr val="tx1"/>
                </a:solidFill>
                <a:ea typeface="ヒラギノ明朝 ProN W3" charset="0"/>
                <a:cs typeface="Times New Roman" pitchFamily="18" charset="0"/>
                <a:sym typeface="Times" charset="0"/>
              </a:rPr>
              <a:t>personas.</a:t>
            </a:r>
            <a:endParaRPr lang="lv-LV" sz="1800" b="1" i="1" dirty="0">
              <a:solidFill>
                <a:schemeClr val="tx1"/>
              </a:solidFill>
              <a:ea typeface="ヒラギノ明朝 ProN W3" charset="0"/>
              <a:cs typeface="Times New Roman" pitchFamily="18" charset="0"/>
              <a:sym typeface="Times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94" y="5668888"/>
            <a:ext cx="5853718" cy="3902478"/>
          </a:xfrm>
          <a:prstGeom prst="rect">
            <a:avLst/>
          </a:prstGeom>
        </p:spPr>
      </p:pic>
      <p:pic>
        <p:nvPicPr>
          <p:cNvPr id="2050" name="Picture 2" descr="http://www.rigassatiksme.lv/files/zemais_tramvajs_5cf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4" y="5668888"/>
            <a:ext cx="5203304" cy="39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ul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8D8C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C5C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s">
      <a:majorFont>
        <a:latin typeface="Times"/>
        <a:ea typeface=""/>
        <a:cs typeface="ヒラギノ明朝 ProN W6"/>
      </a:majorFont>
      <a:minorFont>
        <a:latin typeface="Times"/>
        <a:ea typeface="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u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uls-Bulleti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8D8C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C5C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s-Bulleti">
      <a:majorFont>
        <a:latin typeface="Times"/>
        <a:ea typeface=""/>
        <a:cs typeface="ヒラギノ明朝 ProN W6"/>
      </a:majorFont>
      <a:minorFont>
        <a:latin typeface="Times"/>
        <a:ea typeface=""/>
        <a:cs typeface="ヒラギノ明朝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uls-Bullet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uls - centrā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8D8C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C5C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s - centrā">
      <a:majorFont>
        <a:latin typeface="Times"/>
        <a:ea typeface=""/>
        <a:cs typeface="ヒラギノ明朝 ProN W6"/>
      </a:majorFont>
      <a:minorFont>
        <a:latin typeface="Gill Sans"/>
        <a:ea typeface="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uls - centr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zontāl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8D8C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C5C5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āls">
      <a:majorFont>
        <a:latin typeface="Times"/>
        <a:ea typeface=""/>
        <a:cs typeface="ヒラギノ明朝 ProN W3"/>
      </a:majorFont>
      <a:minorFont>
        <a:latin typeface="Gill Sans"/>
        <a:ea typeface="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ā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2 gab.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8D8C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C5C5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2 gab.">
      <a:majorFont>
        <a:latin typeface="Times"/>
        <a:ea typeface=""/>
        <a:cs typeface="ヒラギノ明朝 ProN W3"/>
      </a:majorFont>
      <a:minorFont>
        <a:latin typeface="Gill Sans"/>
        <a:ea typeface="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2 gab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Titul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8D8C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C5C5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Tituls">
      <a:majorFont>
        <a:latin typeface="Times"/>
        <a:ea typeface=""/>
        <a:cs typeface="ヒラギノ明朝 ProN W6"/>
      </a:majorFont>
      <a:minorFont>
        <a:latin typeface="Gill Sans"/>
        <a:ea typeface="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Titu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liel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C8D8C"/>
      </a:accent1>
      <a:accent2>
        <a:srgbClr val="333399"/>
      </a:accent2>
      <a:accent3>
        <a:srgbClr val="FFFFFF"/>
      </a:accent3>
      <a:accent4>
        <a:srgbClr val="000000"/>
      </a:accent4>
      <a:accent5>
        <a:srgbClr val="C5C5C5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liel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lie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alta">
  <a:themeElements>
    <a:clrScheme name="Bal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lta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al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3">
    <a:dk1>
      <a:srgbClr val="000000"/>
    </a:dk1>
    <a:lt1>
      <a:srgbClr val="FFFFFF"/>
    </a:lt1>
    <a:dk2>
      <a:srgbClr val="000000"/>
    </a:dk2>
    <a:lt2>
      <a:srgbClr val="1C1C1C"/>
    </a:lt2>
    <a:accent1>
      <a:srgbClr val="D8912A"/>
    </a:accent1>
    <a:accent2>
      <a:srgbClr val="6378B0"/>
    </a:accent2>
    <a:accent3>
      <a:srgbClr val="FFFFFF"/>
    </a:accent3>
    <a:accent4>
      <a:srgbClr val="000000"/>
    </a:accent4>
    <a:accent5>
      <a:srgbClr val="E9C7AC"/>
    </a:accent5>
    <a:accent6>
      <a:srgbClr val="596C9F"/>
    </a:accent6>
    <a:hlink>
      <a:srgbClr val="C34232"/>
    </a:hlink>
    <a:folHlink>
      <a:srgbClr val="683981"/>
    </a:folHlink>
  </a:clrScheme>
  <a:fontScheme name="Blank Presentation">
    <a:majorFont>
      <a:latin typeface="Tahoma"/>
      <a:ea typeface="ＭＳ Ｐゴシック"/>
      <a:cs typeface=""/>
    </a:majorFont>
    <a:minorFont>
      <a:latin typeface="Tahom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3">
    <a:dk1>
      <a:srgbClr val="000000"/>
    </a:dk1>
    <a:lt1>
      <a:srgbClr val="FFFFFF"/>
    </a:lt1>
    <a:dk2>
      <a:srgbClr val="000000"/>
    </a:dk2>
    <a:lt2>
      <a:srgbClr val="1C1C1C"/>
    </a:lt2>
    <a:accent1>
      <a:srgbClr val="D8912A"/>
    </a:accent1>
    <a:accent2>
      <a:srgbClr val="6378B0"/>
    </a:accent2>
    <a:accent3>
      <a:srgbClr val="FFFFFF"/>
    </a:accent3>
    <a:accent4>
      <a:srgbClr val="000000"/>
    </a:accent4>
    <a:accent5>
      <a:srgbClr val="E9C7AC"/>
    </a:accent5>
    <a:accent6>
      <a:srgbClr val="596C9F"/>
    </a:accent6>
    <a:hlink>
      <a:srgbClr val="C34232"/>
    </a:hlink>
    <a:folHlink>
      <a:srgbClr val="683981"/>
    </a:folHlink>
  </a:clrScheme>
  <a:fontScheme name="Blank Presentation">
    <a:majorFont>
      <a:latin typeface="Tahoma"/>
      <a:ea typeface="ＭＳ Ｐゴシック"/>
      <a:cs typeface=""/>
    </a:majorFont>
    <a:minorFont>
      <a:latin typeface="Tahom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3">
    <a:dk1>
      <a:srgbClr val="000000"/>
    </a:dk1>
    <a:lt1>
      <a:srgbClr val="FFFFFF"/>
    </a:lt1>
    <a:dk2>
      <a:srgbClr val="000000"/>
    </a:dk2>
    <a:lt2>
      <a:srgbClr val="1C1C1C"/>
    </a:lt2>
    <a:accent1>
      <a:srgbClr val="D8912A"/>
    </a:accent1>
    <a:accent2>
      <a:srgbClr val="6378B0"/>
    </a:accent2>
    <a:accent3>
      <a:srgbClr val="FFFFFF"/>
    </a:accent3>
    <a:accent4>
      <a:srgbClr val="000000"/>
    </a:accent4>
    <a:accent5>
      <a:srgbClr val="E9C7AC"/>
    </a:accent5>
    <a:accent6>
      <a:srgbClr val="596C9F"/>
    </a:accent6>
    <a:hlink>
      <a:srgbClr val="C34232"/>
    </a:hlink>
    <a:folHlink>
      <a:srgbClr val="683981"/>
    </a:folHlink>
  </a:clrScheme>
  <a:fontScheme name="Blank Presentation">
    <a:majorFont>
      <a:latin typeface="Tahoma"/>
      <a:ea typeface="ＭＳ Ｐゴシック"/>
      <a:cs typeface=""/>
    </a:majorFont>
    <a:minorFont>
      <a:latin typeface="Tahom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7648</TotalTime>
  <Pages>0</Pages>
  <Words>779</Words>
  <Characters>0</Characters>
  <Application>Microsoft Office PowerPoint</Application>
  <PresentationFormat>Pielāgots</PresentationFormat>
  <Lines>0</Lines>
  <Paragraphs>288</Paragraphs>
  <Slides>31</Slides>
  <Notes>2</Notes>
  <HiddenSlides>0</HiddenSlides>
  <MMClips>0</MMClips>
  <ScaleCrop>false</ScaleCrop>
  <HeadingPairs>
    <vt:vector size="4" baseType="variant">
      <vt:variant>
        <vt:lpstr>Dizains</vt:lpstr>
      </vt:variant>
      <vt:variant>
        <vt:i4>8</vt:i4>
      </vt:variant>
      <vt:variant>
        <vt:lpstr>Slaidu virsraksti</vt:lpstr>
      </vt:variant>
      <vt:variant>
        <vt:i4>31</vt:i4>
      </vt:variant>
    </vt:vector>
  </HeadingPairs>
  <TitlesOfParts>
    <vt:vector size="39" baseType="lpstr">
      <vt:lpstr>Tituls</vt:lpstr>
      <vt:lpstr>Tituls-Bulleti</vt:lpstr>
      <vt:lpstr>Tituls - centrā</vt:lpstr>
      <vt:lpstr>Foto - horizontāls</vt:lpstr>
      <vt:lpstr>Foto - 2 gab.</vt:lpstr>
      <vt:lpstr>Foto - Tituls</vt:lpstr>
      <vt:lpstr>Foto -liels</vt:lpstr>
      <vt:lpstr>Balta</vt:lpstr>
      <vt:lpstr>RĪGAS PAŠVALDĪBAS POLICIJA   Darba rezultātu pārskats 2013. gadā</vt:lpstr>
      <vt:lpstr> Pašvaldības policija Rīgā</vt:lpstr>
      <vt:lpstr> Policijas dežūrdaļu darbs</vt:lpstr>
      <vt:lpstr> Personu iesniegumi</vt:lpstr>
      <vt:lpstr> Saskarsme ar personām</vt:lpstr>
      <vt:lpstr> Pārkāpumu fiksēšana</vt:lpstr>
      <vt:lpstr> Pārkāpumu fiksēšana</vt:lpstr>
      <vt:lpstr> Video novērošanas centrs</vt:lpstr>
      <vt:lpstr> Kārtības nodrošināšana pilsētas sabiedriskajā transportā</vt:lpstr>
      <vt:lpstr> Bērnu likumpārkāpumu profilakse</vt:lpstr>
      <vt:lpstr> Darbs ar nepilngadīgajiem</vt:lpstr>
      <vt:lpstr> Bērnu tiesību aizsardzība </vt:lpstr>
      <vt:lpstr> Glābšanas darbi </vt:lpstr>
      <vt:lpstr> Civilā aizsardzība </vt:lpstr>
      <vt:lpstr> Ūdens satiksmes un zvejniecības kontrole </vt:lpstr>
      <vt:lpstr> Darbs ar ārvalstu tūristiem</vt:lpstr>
      <vt:lpstr> «Legālo» narkotiku aprites ierobežošana</vt:lpstr>
      <vt:lpstr> Masu pasākumi</vt:lpstr>
      <vt:lpstr> Personālsastāvs</vt:lpstr>
      <vt:lpstr> Personāla apmācība </vt:lpstr>
      <vt:lpstr> Personālsastāva izglītības līmenis </vt:lpstr>
      <vt:lpstr> Personālsastāva dienesta pārbaudes </vt:lpstr>
      <vt:lpstr> Tehniskais nodrošinājums</vt:lpstr>
      <vt:lpstr> Sporta aktivitātes</vt:lpstr>
      <vt:lpstr> Sporta aktivitātes</vt:lpstr>
      <vt:lpstr> RPP aktivitātes interneta vidē</vt:lpstr>
      <vt:lpstr> RPP popularitāte interneta vidē</vt:lpstr>
      <vt:lpstr> Realizētie projekti</vt:lpstr>
      <vt:lpstr> RPP 2013.gadā - vidēji diennaktī </vt:lpstr>
      <vt:lpstr> 2014.gada prioritārie darba virzieni</vt:lpstr>
      <vt:lpstr>Paldies!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RĪGAS PAŠVALDĪBAS POLICIJA Darba rezultātu pārskats 2012.gada pirmie IV mēneši</dc:title>
  <dc:creator>Žanna Bodinka</dc:creator>
  <cp:lastModifiedBy>Toms Sadovskis</cp:lastModifiedBy>
  <cp:revision>725</cp:revision>
  <cp:lastPrinted>2014-02-11T11:08:27Z</cp:lastPrinted>
  <dcterms:modified xsi:type="dcterms:W3CDTF">2016-11-11T12:08:22Z</dcterms:modified>
</cp:coreProperties>
</file>